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7" r:id="rId1"/>
  </p:sldMasterIdLst>
  <p:notesMasterIdLst>
    <p:notesMasterId r:id="rId35"/>
  </p:notesMasterIdLst>
  <p:sldIdLst>
    <p:sldId id="256" r:id="rId2"/>
    <p:sldId id="258" r:id="rId3"/>
    <p:sldId id="259" r:id="rId4"/>
    <p:sldId id="260" r:id="rId5"/>
    <p:sldId id="261" r:id="rId6"/>
    <p:sldId id="263" r:id="rId7"/>
    <p:sldId id="308" r:id="rId8"/>
    <p:sldId id="309" r:id="rId9"/>
    <p:sldId id="265" r:id="rId10"/>
    <p:sldId id="266" r:id="rId11"/>
    <p:sldId id="310" r:id="rId12"/>
    <p:sldId id="311" r:id="rId13"/>
    <p:sldId id="313" r:id="rId14"/>
    <p:sldId id="314" r:id="rId15"/>
    <p:sldId id="315" r:id="rId16"/>
    <p:sldId id="316" r:id="rId17"/>
    <p:sldId id="317" r:id="rId18"/>
    <p:sldId id="318" r:id="rId19"/>
    <p:sldId id="319" r:id="rId20"/>
    <p:sldId id="270" r:id="rId21"/>
    <p:sldId id="271" r:id="rId22"/>
    <p:sldId id="272" r:id="rId23"/>
    <p:sldId id="273" r:id="rId24"/>
    <p:sldId id="320" r:id="rId25"/>
    <p:sldId id="321" r:id="rId26"/>
    <p:sldId id="274" r:id="rId27"/>
    <p:sldId id="275" r:id="rId28"/>
    <p:sldId id="322" r:id="rId29"/>
    <p:sldId id="323" r:id="rId30"/>
    <p:sldId id="324" r:id="rId31"/>
    <p:sldId id="325" r:id="rId32"/>
    <p:sldId id="282" r:id="rId33"/>
    <p:sldId id="286" r:id="rId3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B2567C-D7DC-46B5-9CB3-0748D1C86ADF}" v="388" dt="2022-12-18T14:13:59.432"/>
    <p1510:client id="{43794AC8-F960-425A-8953-7AE38AE47921}" v="713" dt="2022-12-17T22:09:52.934"/>
    <p1510:client id="{604C9BDD-0D13-492D-9252-EF5B635CA2EA}" v="252" dt="2022-12-12T18:57:47.725"/>
    <p1510:client id="{A9BD8CE7-473C-427B-9FED-DEF7619D394A}" v="338" dt="2022-12-18T14:14:21.549"/>
    <p1510:client id="{BB488B7E-2461-4503-889B-C5B17A2A3E56}" v="578" dt="2022-12-18T06:29:00.635"/>
  </p1510:revLst>
</p1510:revInfo>
</file>

<file path=ppt/tableStyles.xml><?xml version="1.0" encoding="utf-8"?>
<a:tblStyleLst xmlns:a="http://schemas.openxmlformats.org/drawingml/2006/main" def="{F9286E0A-CE7F-4C65-90E3-27480EFAF433}">
  <a:tblStyle styleId="{F9286E0A-CE7F-4C65-90E3-27480EFAF4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7" d="100"/>
          <a:sy n="117" d="100"/>
        </p:scale>
        <p:origin x="46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52a7caf94b_1_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52a7caf94b_1_9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52a7caf94b_1_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52a7caf94b_1_9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38069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52a7caf94b_1_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52a7caf94b_1_9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55572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52a7caf94b_1_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52a7caf94b_1_9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69791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52a7caf94b_1_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52a7caf94b_1_9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70244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52a7caf94b_1_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52a7caf94b_1_9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56093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52a7caf94b_1_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52a7caf94b_1_9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91947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52a7caf94b_1_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52a7caf94b_1_9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83455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52a7caf94b_1_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52a7caf94b_1_9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3103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52a7caf94b_1_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52a7caf94b_1_9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15973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5207a17831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5207a17831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g152a7caf94b_1_1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" name="Google Shape;801;g152a7caf94b_1_1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152a7caf94b_1_16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152a7caf94b_1_16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152a7caf94b_1_16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" name="Google Shape;871;g152a7caf94b_1_16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152a7caf94b_1_17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152a7caf94b_1_17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152a7caf94b_1_17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152a7caf94b_1_17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93831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152a7caf94b_1_17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152a7caf94b_1_17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678302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152a7caf94b_1_18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152a7caf94b_1_18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152a7caf94b_1_19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" name="Google Shape;958;g152a7caf94b_1_19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152a7caf94b_1_19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" name="Google Shape;958;g152a7caf94b_1_19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166986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152a7caf94b_1_19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" name="Google Shape;958;g152a7caf94b_1_19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68269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52a7caf94b_1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52a7caf94b_1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152a7caf94b_1_19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" name="Google Shape;958;g152a7caf94b_1_19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079985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152a7caf94b_1_19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" name="Google Shape;958;g152a7caf94b_1_19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105294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g152a7caf94b_1_2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0" name="Google Shape;1430;g152a7caf94b_1_2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g152a7caf94b_1_27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0" name="Google Shape;1560;g152a7caf94b_1_27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52a7caf94b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52a7caf94b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52a7caf94b_1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52a7caf94b_1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152a7caf94b_1_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152a7caf94b_1_3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152a7caf94b_1_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152a7caf94b_1_3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96500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152a7caf94b_1_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152a7caf94b_1_3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4986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52a7caf94b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52a7caf94b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81700"/>
            <a:ext cx="7078500" cy="158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4055075"/>
            <a:ext cx="2304900" cy="5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6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>
            <a:off x="6947125" y="2704652"/>
            <a:ext cx="2718000" cy="2717400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hasCustomPrompt="1"/>
          </p:nvPr>
        </p:nvSpPr>
        <p:spPr>
          <a:xfrm flipH="1">
            <a:off x="2644250" y="17227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500">
                <a:solidFill>
                  <a:srgbClr val="6178F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1"/>
          </p:nvPr>
        </p:nvSpPr>
        <p:spPr>
          <a:xfrm flipH="1">
            <a:off x="713224" y="1722725"/>
            <a:ext cx="24024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2"/>
          </p:nvPr>
        </p:nvSpPr>
        <p:spPr>
          <a:xfrm flipH="1">
            <a:off x="713225" y="2046325"/>
            <a:ext cx="24024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2644275" y="32495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000">
                <a:solidFill>
                  <a:srgbClr val="6178F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4"/>
          </p:nvPr>
        </p:nvSpPr>
        <p:spPr>
          <a:xfrm flipH="1">
            <a:off x="713224" y="3249537"/>
            <a:ext cx="24024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5"/>
          </p:nvPr>
        </p:nvSpPr>
        <p:spPr>
          <a:xfrm flipH="1">
            <a:off x="713225" y="3555487"/>
            <a:ext cx="24024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6" hasCustomPrompt="1"/>
          </p:nvPr>
        </p:nvSpPr>
        <p:spPr>
          <a:xfrm>
            <a:off x="4823650" y="17227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000">
                <a:solidFill>
                  <a:srgbClr val="6178F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7"/>
          </p:nvPr>
        </p:nvSpPr>
        <p:spPr>
          <a:xfrm>
            <a:off x="6028325" y="1722713"/>
            <a:ext cx="24024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8"/>
          </p:nvPr>
        </p:nvSpPr>
        <p:spPr>
          <a:xfrm>
            <a:off x="6028326" y="2046325"/>
            <a:ext cx="24024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9" hasCustomPrompt="1"/>
          </p:nvPr>
        </p:nvSpPr>
        <p:spPr>
          <a:xfrm>
            <a:off x="4823625" y="32495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000">
                <a:solidFill>
                  <a:srgbClr val="6178F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3"/>
          </p:nvPr>
        </p:nvSpPr>
        <p:spPr>
          <a:xfrm>
            <a:off x="6028325" y="3249534"/>
            <a:ext cx="24024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14"/>
          </p:nvPr>
        </p:nvSpPr>
        <p:spPr>
          <a:xfrm>
            <a:off x="6028326" y="3555487"/>
            <a:ext cx="24024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15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3_1_2_2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/>
          <p:nvPr/>
        </p:nvSpPr>
        <p:spPr>
          <a:xfrm rot="-448633">
            <a:off x="343693" y="239587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4"/>
          <p:cNvSpPr>
            <a:spLocks noGrp="1"/>
          </p:cNvSpPr>
          <p:nvPr>
            <p:ph type="pic" idx="2"/>
          </p:nvPr>
        </p:nvSpPr>
        <p:spPr>
          <a:xfrm>
            <a:off x="1785250" y="1545400"/>
            <a:ext cx="2886600" cy="2715300"/>
          </a:xfrm>
          <a:prstGeom prst="decagon">
            <a:avLst>
              <a:gd name="vf" fmla="val 105146"/>
            </a:avLst>
          </a:prstGeom>
          <a:noFill/>
          <a:ln>
            <a:noFill/>
          </a:ln>
        </p:spPr>
      </p:sp>
      <p:sp>
        <p:nvSpPr>
          <p:cNvPr id="99" name="Google Shape;99;p14"/>
          <p:cNvSpPr txBox="1">
            <a:spLocks noGrp="1"/>
          </p:cNvSpPr>
          <p:nvPr>
            <p:ph type="subTitle" idx="1"/>
          </p:nvPr>
        </p:nvSpPr>
        <p:spPr>
          <a:xfrm>
            <a:off x="5619475" y="1722125"/>
            <a:ext cx="27780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subTitle" idx="3"/>
          </p:nvPr>
        </p:nvSpPr>
        <p:spPr>
          <a:xfrm>
            <a:off x="5619476" y="2028038"/>
            <a:ext cx="27780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4"/>
          </p:nvPr>
        </p:nvSpPr>
        <p:spPr>
          <a:xfrm>
            <a:off x="5619475" y="3248946"/>
            <a:ext cx="27780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subTitle" idx="5"/>
          </p:nvPr>
        </p:nvSpPr>
        <p:spPr>
          <a:xfrm>
            <a:off x="5619476" y="3554899"/>
            <a:ext cx="27780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104" name="Google Shape;104;p14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" name="Google Shape;105;p14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0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subTitle" idx="1"/>
          </p:nvPr>
        </p:nvSpPr>
        <p:spPr>
          <a:xfrm>
            <a:off x="1767336" y="2221511"/>
            <a:ext cx="2958900" cy="17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1036036" y="1559761"/>
            <a:ext cx="2958900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cxnSp>
        <p:nvCxnSpPr>
          <p:cNvPr id="109" name="Google Shape;109;p15"/>
          <p:cNvCxnSpPr/>
          <p:nvPr/>
        </p:nvCxnSpPr>
        <p:spPr>
          <a:xfrm>
            <a:off x="1176700" y="1399800"/>
            <a:ext cx="8520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0" name="Google Shape;110;p15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5"/>
          <p:cNvSpPr/>
          <p:nvPr/>
        </p:nvSpPr>
        <p:spPr>
          <a:xfrm>
            <a:off x="5512425" y="66894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0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>
            <a:spLocks noGrp="1"/>
          </p:cNvSpPr>
          <p:nvPr>
            <p:ph type="subTitle" idx="1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title"/>
          </p:nvPr>
        </p:nvSpPr>
        <p:spPr>
          <a:xfrm>
            <a:off x="4693636" y="1559761"/>
            <a:ext cx="2958900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115" name="Google Shape;115;p16"/>
          <p:cNvSpPr/>
          <p:nvPr/>
        </p:nvSpPr>
        <p:spPr>
          <a:xfrm rot="-448633">
            <a:off x="1111368" y="260932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7" name="Google Shape;117;p16"/>
          <p:cNvCxnSpPr/>
          <p:nvPr/>
        </p:nvCxnSpPr>
        <p:spPr>
          <a:xfrm>
            <a:off x="4834300" y="1399800"/>
            <a:ext cx="8520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0_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>
            <a:spLocks noGrp="1"/>
          </p:cNvSpPr>
          <p:nvPr>
            <p:ph type="subTitle" idx="1"/>
          </p:nvPr>
        </p:nvSpPr>
        <p:spPr>
          <a:xfrm>
            <a:off x="1767325" y="2267575"/>
            <a:ext cx="2958900" cy="12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title"/>
          </p:nvPr>
        </p:nvSpPr>
        <p:spPr>
          <a:xfrm>
            <a:off x="1036036" y="1559761"/>
            <a:ext cx="2958900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cxnSp>
        <p:nvCxnSpPr>
          <p:cNvPr id="121" name="Google Shape;121;p17"/>
          <p:cNvCxnSpPr/>
          <p:nvPr/>
        </p:nvCxnSpPr>
        <p:spPr>
          <a:xfrm>
            <a:off x="1176700" y="1399800"/>
            <a:ext cx="8520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2" name="Google Shape;122;p17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7"/>
          <p:cNvSpPr/>
          <p:nvPr/>
        </p:nvSpPr>
        <p:spPr>
          <a:xfrm rot="-448633">
            <a:off x="5914118" y="190367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4" name="Google Shape;124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351851" y="1559751"/>
            <a:ext cx="2367749" cy="13307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25" name="Google Shape;125;p17"/>
          <p:cNvSpPr>
            <a:spLocks noGrp="1"/>
          </p:cNvSpPr>
          <p:nvPr>
            <p:ph type="pic" idx="2"/>
          </p:nvPr>
        </p:nvSpPr>
        <p:spPr>
          <a:xfrm>
            <a:off x="5351775" y="1550550"/>
            <a:ext cx="2367900" cy="13494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8_1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>
            <a:spLocks noGrp="1"/>
          </p:cNvSpPr>
          <p:nvPr>
            <p:ph type="title"/>
          </p:nvPr>
        </p:nvSpPr>
        <p:spPr>
          <a:xfrm>
            <a:off x="1106223" y="3586210"/>
            <a:ext cx="47982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/>
            </a:lvl9pPr>
          </a:lstStyle>
          <a:p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subTitle" idx="1"/>
          </p:nvPr>
        </p:nvSpPr>
        <p:spPr>
          <a:xfrm>
            <a:off x="1106223" y="1540463"/>
            <a:ext cx="4798200" cy="193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endParaRPr/>
          </a:p>
        </p:txBody>
      </p:sp>
      <p:sp>
        <p:nvSpPr>
          <p:cNvPr id="129" name="Google Shape;129;p18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0" name="Google Shape;130;p18"/>
          <p:cNvCxnSpPr/>
          <p:nvPr/>
        </p:nvCxnSpPr>
        <p:spPr>
          <a:xfrm>
            <a:off x="1176700" y="1154988"/>
            <a:ext cx="8520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17322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9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4" name="Google Shape;134;p19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5" name="Google Shape;135;p19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6" name="Google Shape;136;p19"/>
          <p:cNvSpPr/>
          <p:nvPr/>
        </p:nvSpPr>
        <p:spPr>
          <a:xfrm rot="-448633">
            <a:off x="6260693" y="24637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>
            <a:spLocks noGrp="1"/>
          </p:cNvSpPr>
          <p:nvPr>
            <p:ph type="title"/>
          </p:nvPr>
        </p:nvSpPr>
        <p:spPr>
          <a:xfrm>
            <a:off x="17322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0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0" name="Google Shape;140;p20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>
            <a:spLocks noGrp="1"/>
          </p:cNvSpPr>
          <p:nvPr>
            <p:ph type="title"/>
          </p:nvPr>
        </p:nvSpPr>
        <p:spPr>
          <a:xfrm>
            <a:off x="17322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1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4" name="Google Shape;144;p21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" name="Google Shape;145;p21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808175" y="1946513"/>
            <a:ext cx="4539600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5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3639150" y="348100"/>
            <a:ext cx="1812600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25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808175" y="3485888"/>
            <a:ext cx="29649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3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4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>
            <a:spLocks noGrp="1"/>
          </p:cNvSpPr>
          <p:nvPr>
            <p:ph type="title"/>
          </p:nvPr>
        </p:nvSpPr>
        <p:spPr>
          <a:xfrm>
            <a:off x="17322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2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0" name="Google Shape;150;p22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Google Shape;151;p22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5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>
            <a:spLocks noGrp="1"/>
          </p:cNvSpPr>
          <p:nvPr>
            <p:ph type="title"/>
          </p:nvPr>
        </p:nvSpPr>
        <p:spPr>
          <a:xfrm>
            <a:off x="17322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3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3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6" name="Google Shape;156;p23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7" name="Google Shape;157;p23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_ONLY_6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>
            <a:spLocks noGrp="1"/>
          </p:cNvSpPr>
          <p:nvPr>
            <p:ph type="title"/>
          </p:nvPr>
        </p:nvSpPr>
        <p:spPr>
          <a:xfrm>
            <a:off x="17322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4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4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2" name="Google Shape;162;p24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3" name="Google Shape;163;p24"/>
          <p:cNvSpPr/>
          <p:nvPr/>
        </p:nvSpPr>
        <p:spPr>
          <a:xfrm rot="-448633">
            <a:off x="2159068" y="309732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4" name="Google Shape;164;p24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_ONLY_7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>
            <a:spLocks noGrp="1"/>
          </p:cNvSpPr>
          <p:nvPr>
            <p:ph type="title"/>
          </p:nvPr>
        </p:nvSpPr>
        <p:spPr>
          <a:xfrm>
            <a:off x="17322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9" name="Google Shape;169;p25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25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1" name="Google Shape;171;p25"/>
          <p:cNvSpPr/>
          <p:nvPr/>
        </p:nvSpPr>
        <p:spPr>
          <a:xfrm rot="-448633">
            <a:off x="7395843" y="265302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_ONLY_8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>
            <a:spLocks noGrp="1"/>
          </p:cNvSpPr>
          <p:nvPr>
            <p:ph type="title"/>
          </p:nvPr>
        </p:nvSpPr>
        <p:spPr>
          <a:xfrm>
            <a:off x="17322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6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5" name="Google Shape;175;p26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6" name="Google Shape;176;p26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0_1_1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>
            <a:spLocks noGrp="1"/>
          </p:cNvSpPr>
          <p:nvPr>
            <p:ph type="body" idx="1"/>
          </p:nvPr>
        </p:nvSpPr>
        <p:spPr>
          <a:xfrm>
            <a:off x="720025" y="1407000"/>
            <a:ext cx="50223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9" name="Google Shape;179;p27"/>
          <p:cNvSpPr/>
          <p:nvPr/>
        </p:nvSpPr>
        <p:spPr>
          <a:xfrm>
            <a:off x="8270263" y="645063"/>
            <a:ext cx="302725" cy="301900"/>
          </a:xfrm>
          <a:custGeom>
            <a:avLst/>
            <a:gdLst/>
            <a:ahLst/>
            <a:cxnLst/>
            <a:rect l="l" t="t" r="r" b="b"/>
            <a:pathLst>
              <a:path w="12109" h="12076" extrusionOk="0">
                <a:moveTo>
                  <a:pt x="6071" y="1"/>
                </a:moveTo>
                <a:lnTo>
                  <a:pt x="5504" y="2336"/>
                </a:lnTo>
                <a:cubicBezTo>
                  <a:pt x="5137" y="3903"/>
                  <a:pt x="3903" y="5138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37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109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71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7"/>
          <p:cNvSpPr txBox="1">
            <a:spLocks noGrp="1"/>
          </p:cNvSpPr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181" name="Google Shape;181;p27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" name="Google Shape;182;p27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3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>
            <a:spLocks noGrp="1"/>
          </p:cNvSpPr>
          <p:nvPr>
            <p:ph type="body" idx="1"/>
          </p:nvPr>
        </p:nvSpPr>
        <p:spPr>
          <a:xfrm>
            <a:off x="4748375" y="1397200"/>
            <a:ext cx="3675600" cy="32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85" name="Google Shape;185;p28"/>
          <p:cNvSpPr txBox="1">
            <a:spLocks noGrp="1"/>
          </p:cNvSpPr>
          <p:nvPr>
            <p:ph type="body" idx="2"/>
          </p:nvPr>
        </p:nvSpPr>
        <p:spPr>
          <a:xfrm>
            <a:off x="720025" y="1397201"/>
            <a:ext cx="3675600" cy="32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  <a:defRPr sz="1400"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86" name="Google Shape;186;p28"/>
          <p:cNvSpPr/>
          <p:nvPr/>
        </p:nvSpPr>
        <p:spPr>
          <a:xfrm>
            <a:off x="7273350" y="673049"/>
            <a:ext cx="274662" cy="273914"/>
          </a:xfrm>
          <a:custGeom>
            <a:avLst/>
            <a:gdLst/>
            <a:ahLst/>
            <a:cxnLst/>
            <a:rect l="l" t="t" r="r" b="b"/>
            <a:pathLst>
              <a:path w="12109" h="12076" extrusionOk="0">
                <a:moveTo>
                  <a:pt x="6071" y="1"/>
                </a:moveTo>
                <a:lnTo>
                  <a:pt x="5504" y="2336"/>
                </a:lnTo>
                <a:cubicBezTo>
                  <a:pt x="5137" y="3903"/>
                  <a:pt x="3903" y="5138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37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109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71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8"/>
          <p:cNvSpPr txBox="1">
            <a:spLocks noGrp="1"/>
          </p:cNvSpPr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188" name="Google Shape;188;p28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9" name="Google Shape;189;p28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_2_1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>
            <a:spLocks noGrp="1"/>
          </p:cNvSpPr>
          <p:nvPr>
            <p:ph type="title" hasCustomPrompt="1"/>
          </p:nvPr>
        </p:nvSpPr>
        <p:spPr>
          <a:xfrm>
            <a:off x="3442950" y="3689500"/>
            <a:ext cx="2258100" cy="717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92" name="Google Shape;192;p29"/>
          <p:cNvSpPr txBox="1">
            <a:spLocks noGrp="1"/>
          </p:cNvSpPr>
          <p:nvPr>
            <p:ph type="title" idx="2" hasCustomPrompt="1"/>
          </p:nvPr>
        </p:nvSpPr>
        <p:spPr>
          <a:xfrm>
            <a:off x="827225" y="3689500"/>
            <a:ext cx="2258100" cy="7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93" name="Google Shape;193;p29"/>
          <p:cNvSpPr txBox="1">
            <a:spLocks noGrp="1"/>
          </p:cNvSpPr>
          <p:nvPr>
            <p:ph type="subTitle" idx="1"/>
          </p:nvPr>
        </p:nvSpPr>
        <p:spPr>
          <a:xfrm>
            <a:off x="827227" y="2621685"/>
            <a:ext cx="22581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194" name="Google Shape;194;p29"/>
          <p:cNvSpPr txBox="1">
            <a:spLocks noGrp="1"/>
          </p:cNvSpPr>
          <p:nvPr>
            <p:ph type="subTitle" idx="3"/>
          </p:nvPr>
        </p:nvSpPr>
        <p:spPr>
          <a:xfrm>
            <a:off x="827225" y="2993077"/>
            <a:ext cx="2258100" cy="72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95" name="Google Shape;195;p29"/>
          <p:cNvSpPr txBox="1">
            <a:spLocks noGrp="1"/>
          </p:cNvSpPr>
          <p:nvPr>
            <p:ph type="subTitle" idx="4"/>
          </p:nvPr>
        </p:nvSpPr>
        <p:spPr>
          <a:xfrm>
            <a:off x="3442950" y="2621685"/>
            <a:ext cx="22581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196" name="Google Shape;196;p29"/>
          <p:cNvSpPr txBox="1">
            <a:spLocks noGrp="1"/>
          </p:cNvSpPr>
          <p:nvPr>
            <p:ph type="subTitle" idx="5"/>
          </p:nvPr>
        </p:nvSpPr>
        <p:spPr>
          <a:xfrm>
            <a:off x="3442950" y="2993077"/>
            <a:ext cx="2258100" cy="72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97" name="Google Shape;197;p29"/>
          <p:cNvSpPr txBox="1">
            <a:spLocks noGrp="1"/>
          </p:cNvSpPr>
          <p:nvPr>
            <p:ph type="subTitle" idx="6"/>
          </p:nvPr>
        </p:nvSpPr>
        <p:spPr>
          <a:xfrm>
            <a:off x="6058673" y="2621685"/>
            <a:ext cx="22581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198" name="Google Shape;198;p29"/>
          <p:cNvSpPr txBox="1">
            <a:spLocks noGrp="1"/>
          </p:cNvSpPr>
          <p:nvPr>
            <p:ph type="subTitle" idx="7"/>
          </p:nvPr>
        </p:nvSpPr>
        <p:spPr>
          <a:xfrm>
            <a:off x="6058674" y="2993077"/>
            <a:ext cx="2258100" cy="72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99" name="Google Shape;199;p29"/>
          <p:cNvSpPr/>
          <p:nvPr/>
        </p:nvSpPr>
        <p:spPr>
          <a:xfrm>
            <a:off x="8296510" y="4331203"/>
            <a:ext cx="250245" cy="250245"/>
          </a:xfrm>
          <a:custGeom>
            <a:avLst/>
            <a:gdLst/>
            <a:ahLst/>
            <a:cxnLst/>
            <a:rect l="l" t="t" r="r" b="b"/>
            <a:pathLst>
              <a:path w="12076" h="12076" extrusionOk="0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9"/>
          <p:cNvSpPr txBox="1">
            <a:spLocks noGrp="1"/>
          </p:cNvSpPr>
          <p:nvPr>
            <p:ph type="title" idx="8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01" name="Google Shape;201;p29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2" name="Google Shape;202;p29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3" name="Google Shape;203;p29"/>
          <p:cNvSpPr txBox="1">
            <a:spLocks noGrp="1"/>
          </p:cNvSpPr>
          <p:nvPr>
            <p:ph type="title" idx="9" hasCustomPrompt="1"/>
          </p:nvPr>
        </p:nvSpPr>
        <p:spPr>
          <a:xfrm>
            <a:off x="6058674" y="3689500"/>
            <a:ext cx="2258100" cy="7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_2_1_1_1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>
            <a:spLocks noGrp="1"/>
          </p:cNvSpPr>
          <p:nvPr>
            <p:ph type="subTitle" idx="1"/>
          </p:nvPr>
        </p:nvSpPr>
        <p:spPr>
          <a:xfrm>
            <a:off x="827227" y="2007535"/>
            <a:ext cx="22581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06" name="Google Shape;206;p30"/>
          <p:cNvSpPr txBox="1">
            <a:spLocks noGrp="1"/>
          </p:cNvSpPr>
          <p:nvPr>
            <p:ph type="subTitle" idx="2"/>
          </p:nvPr>
        </p:nvSpPr>
        <p:spPr>
          <a:xfrm>
            <a:off x="827225" y="2378917"/>
            <a:ext cx="2258100" cy="15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7" name="Google Shape;207;p30"/>
          <p:cNvSpPr txBox="1">
            <a:spLocks noGrp="1"/>
          </p:cNvSpPr>
          <p:nvPr>
            <p:ph type="subTitle" idx="3"/>
          </p:nvPr>
        </p:nvSpPr>
        <p:spPr>
          <a:xfrm>
            <a:off x="3442950" y="2007535"/>
            <a:ext cx="22581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08" name="Google Shape;208;p30"/>
          <p:cNvSpPr txBox="1">
            <a:spLocks noGrp="1"/>
          </p:cNvSpPr>
          <p:nvPr>
            <p:ph type="subTitle" idx="4"/>
          </p:nvPr>
        </p:nvSpPr>
        <p:spPr>
          <a:xfrm>
            <a:off x="3442950" y="2378917"/>
            <a:ext cx="2258100" cy="15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9" name="Google Shape;209;p30"/>
          <p:cNvSpPr txBox="1">
            <a:spLocks noGrp="1"/>
          </p:cNvSpPr>
          <p:nvPr>
            <p:ph type="subTitle" idx="5"/>
          </p:nvPr>
        </p:nvSpPr>
        <p:spPr>
          <a:xfrm>
            <a:off x="6058673" y="2007535"/>
            <a:ext cx="22581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10" name="Google Shape;210;p30"/>
          <p:cNvSpPr txBox="1">
            <a:spLocks noGrp="1"/>
          </p:cNvSpPr>
          <p:nvPr>
            <p:ph type="subTitle" idx="6"/>
          </p:nvPr>
        </p:nvSpPr>
        <p:spPr>
          <a:xfrm>
            <a:off x="6058674" y="2378917"/>
            <a:ext cx="2258100" cy="15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11" name="Google Shape;211;p30"/>
          <p:cNvSpPr/>
          <p:nvPr/>
        </p:nvSpPr>
        <p:spPr>
          <a:xfrm>
            <a:off x="8296510" y="4331203"/>
            <a:ext cx="250245" cy="250245"/>
          </a:xfrm>
          <a:custGeom>
            <a:avLst/>
            <a:gdLst/>
            <a:ahLst/>
            <a:cxnLst/>
            <a:rect l="l" t="t" r="r" b="b"/>
            <a:pathLst>
              <a:path w="12076" h="12076" extrusionOk="0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0"/>
          <p:cNvSpPr txBox="1">
            <a:spLocks noGrp="1"/>
          </p:cNvSpPr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cxnSp>
        <p:nvCxnSpPr>
          <p:cNvPr id="213" name="Google Shape;213;p30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Google Shape;214;p30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0"/>
          <p:cNvSpPr/>
          <p:nvPr/>
        </p:nvSpPr>
        <p:spPr>
          <a:xfrm rot="-448633">
            <a:off x="3852018" y="299207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>
            <a:spLocks noGrp="1"/>
          </p:cNvSpPr>
          <p:nvPr>
            <p:ph type="title" hasCustomPrompt="1"/>
          </p:nvPr>
        </p:nvSpPr>
        <p:spPr>
          <a:xfrm>
            <a:off x="713225" y="3754100"/>
            <a:ext cx="2430000" cy="834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85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8" name="Google Shape;218;p31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731625"/>
            <a:ext cx="2430000" cy="834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85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31"/>
          <p:cNvSpPr txBox="1">
            <a:spLocks noGrp="1"/>
          </p:cNvSpPr>
          <p:nvPr>
            <p:ph type="title" idx="3" hasCustomPrompt="1"/>
          </p:nvPr>
        </p:nvSpPr>
        <p:spPr>
          <a:xfrm>
            <a:off x="3935000" y="2742875"/>
            <a:ext cx="2430000" cy="834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85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0" name="Google Shape;220;p31"/>
          <p:cNvSpPr txBox="1">
            <a:spLocks noGrp="1"/>
          </p:cNvSpPr>
          <p:nvPr>
            <p:ph type="subTitle" idx="1"/>
          </p:nvPr>
        </p:nvSpPr>
        <p:spPr>
          <a:xfrm>
            <a:off x="2708950" y="4061025"/>
            <a:ext cx="21732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1" name="Google Shape;221;p31"/>
          <p:cNvSpPr txBox="1">
            <a:spLocks noGrp="1"/>
          </p:cNvSpPr>
          <p:nvPr>
            <p:ph type="title" idx="4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22" name="Google Shape;222;p31"/>
          <p:cNvSpPr txBox="1">
            <a:spLocks noGrp="1"/>
          </p:cNvSpPr>
          <p:nvPr>
            <p:ph type="subTitle" idx="5"/>
          </p:nvPr>
        </p:nvSpPr>
        <p:spPr>
          <a:xfrm>
            <a:off x="2708950" y="3754108"/>
            <a:ext cx="21732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23" name="Google Shape;223;p31"/>
          <p:cNvSpPr txBox="1">
            <a:spLocks noGrp="1"/>
          </p:cNvSpPr>
          <p:nvPr>
            <p:ph type="subTitle" idx="6"/>
          </p:nvPr>
        </p:nvSpPr>
        <p:spPr>
          <a:xfrm>
            <a:off x="5955600" y="3049788"/>
            <a:ext cx="21732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4" name="Google Shape;224;p31"/>
          <p:cNvSpPr txBox="1">
            <a:spLocks noGrp="1"/>
          </p:cNvSpPr>
          <p:nvPr>
            <p:ph type="subTitle" idx="7"/>
          </p:nvPr>
        </p:nvSpPr>
        <p:spPr>
          <a:xfrm>
            <a:off x="5955601" y="2742871"/>
            <a:ext cx="21732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25" name="Google Shape;225;p31"/>
          <p:cNvSpPr txBox="1">
            <a:spLocks noGrp="1"/>
          </p:cNvSpPr>
          <p:nvPr>
            <p:ph type="subTitle" idx="8"/>
          </p:nvPr>
        </p:nvSpPr>
        <p:spPr>
          <a:xfrm>
            <a:off x="2708950" y="2038550"/>
            <a:ext cx="21732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6" name="Google Shape;226;p31"/>
          <p:cNvSpPr txBox="1">
            <a:spLocks noGrp="1"/>
          </p:cNvSpPr>
          <p:nvPr>
            <p:ph type="subTitle" idx="9"/>
          </p:nvPr>
        </p:nvSpPr>
        <p:spPr>
          <a:xfrm>
            <a:off x="2708950" y="1731633"/>
            <a:ext cx="21732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27" name="Google Shape;227;p31"/>
          <p:cNvSpPr txBox="1">
            <a:spLocks noGrp="1"/>
          </p:cNvSpPr>
          <p:nvPr>
            <p:ph type="title" idx="13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13225" y="1670575"/>
            <a:ext cx="4253700" cy="20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hivo"/>
              <a:buChar char="●"/>
              <a:defRPr sz="1400"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○"/>
              <a:defRPr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■"/>
              <a:defRPr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●"/>
              <a:defRPr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○"/>
              <a:defRPr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■"/>
              <a:defRPr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●"/>
              <a:defRPr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○"/>
              <a:defRPr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 rot="-448633">
            <a:off x="5982493" y="239587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" name="Google Shape;24;p4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25;p4"/>
          <p:cNvSpPr>
            <a:spLocks noGrp="1"/>
          </p:cNvSpPr>
          <p:nvPr>
            <p:ph type="pic" idx="2"/>
          </p:nvPr>
        </p:nvSpPr>
        <p:spPr>
          <a:xfrm>
            <a:off x="5138050" y="1213950"/>
            <a:ext cx="2886600" cy="2715600"/>
          </a:xfrm>
          <a:prstGeom prst="decagon">
            <a:avLst>
              <a:gd name="vf" fmla="val 105146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_1_4_2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2"/>
          <p:cNvSpPr/>
          <p:nvPr/>
        </p:nvSpPr>
        <p:spPr>
          <a:xfrm rot="-448633">
            <a:off x="6943268" y="156300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2"/>
          <p:cNvSpPr txBox="1">
            <a:spLocks noGrp="1"/>
          </p:cNvSpPr>
          <p:nvPr>
            <p:ph type="subTitle" idx="1"/>
          </p:nvPr>
        </p:nvSpPr>
        <p:spPr>
          <a:xfrm>
            <a:off x="713226" y="1763896"/>
            <a:ext cx="21732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31" name="Google Shape;231;p32"/>
          <p:cNvSpPr txBox="1">
            <a:spLocks noGrp="1"/>
          </p:cNvSpPr>
          <p:nvPr>
            <p:ph type="subTitle" idx="2"/>
          </p:nvPr>
        </p:nvSpPr>
        <p:spPr>
          <a:xfrm>
            <a:off x="713225" y="2068012"/>
            <a:ext cx="21732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32" name="Google Shape;232;p32"/>
          <p:cNvSpPr txBox="1">
            <a:spLocks noGrp="1"/>
          </p:cNvSpPr>
          <p:nvPr>
            <p:ph type="subTitle" idx="3"/>
          </p:nvPr>
        </p:nvSpPr>
        <p:spPr>
          <a:xfrm>
            <a:off x="713226" y="3247112"/>
            <a:ext cx="21732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33" name="Google Shape;233;p32"/>
          <p:cNvSpPr txBox="1">
            <a:spLocks noGrp="1"/>
          </p:cNvSpPr>
          <p:nvPr>
            <p:ph type="subTitle" idx="4"/>
          </p:nvPr>
        </p:nvSpPr>
        <p:spPr>
          <a:xfrm>
            <a:off x="713225" y="3553062"/>
            <a:ext cx="21732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34" name="Google Shape;234;p32"/>
          <p:cNvSpPr txBox="1">
            <a:spLocks noGrp="1"/>
          </p:cNvSpPr>
          <p:nvPr>
            <p:ph type="subTitle" idx="5"/>
          </p:nvPr>
        </p:nvSpPr>
        <p:spPr>
          <a:xfrm>
            <a:off x="6255650" y="1763896"/>
            <a:ext cx="21732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35" name="Google Shape;235;p32"/>
          <p:cNvSpPr txBox="1">
            <a:spLocks noGrp="1"/>
          </p:cNvSpPr>
          <p:nvPr>
            <p:ph type="subTitle" idx="6"/>
          </p:nvPr>
        </p:nvSpPr>
        <p:spPr>
          <a:xfrm>
            <a:off x="6255650" y="2068012"/>
            <a:ext cx="21732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36" name="Google Shape;236;p32"/>
          <p:cNvSpPr txBox="1">
            <a:spLocks noGrp="1"/>
          </p:cNvSpPr>
          <p:nvPr>
            <p:ph type="subTitle" idx="7"/>
          </p:nvPr>
        </p:nvSpPr>
        <p:spPr>
          <a:xfrm>
            <a:off x="6255650" y="3248946"/>
            <a:ext cx="21732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37" name="Google Shape;237;p32"/>
          <p:cNvSpPr txBox="1">
            <a:spLocks noGrp="1"/>
          </p:cNvSpPr>
          <p:nvPr>
            <p:ph type="subTitle" idx="8"/>
          </p:nvPr>
        </p:nvSpPr>
        <p:spPr>
          <a:xfrm>
            <a:off x="6255650" y="3553062"/>
            <a:ext cx="21732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38" name="Google Shape;238;p32"/>
          <p:cNvSpPr/>
          <p:nvPr/>
        </p:nvSpPr>
        <p:spPr>
          <a:xfrm>
            <a:off x="8307865" y="4318573"/>
            <a:ext cx="227528" cy="226908"/>
          </a:xfrm>
          <a:custGeom>
            <a:avLst/>
            <a:gdLst/>
            <a:ahLst/>
            <a:cxnLst/>
            <a:rect l="l" t="t" r="r" b="b"/>
            <a:pathLst>
              <a:path w="12109" h="12076" extrusionOk="0">
                <a:moveTo>
                  <a:pt x="6071" y="0"/>
                </a:moveTo>
                <a:lnTo>
                  <a:pt x="5504" y="2302"/>
                </a:lnTo>
                <a:cubicBezTo>
                  <a:pt x="5137" y="3870"/>
                  <a:pt x="3903" y="5104"/>
                  <a:pt x="2335" y="5471"/>
                </a:cubicBezTo>
                <a:lnTo>
                  <a:pt x="0" y="6005"/>
                </a:lnTo>
                <a:lnTo>
                  <a:pt x="2335" y="6572"/>
                </a:lnTo>
                <a:cubicBezTo>
                  <a:pt x="3903" y="6939"/>
                  <a:pt x="5137" y="8173"/>
                  <a:pt x="5504" y="9741"/>
                </a:cubicBezTo>
                <a:lnTo>
                  <a:pt x="6038" y="12076"/>
                </a:lnTo>
                <a:lnTo>
                  <a:pt x="6605" y="9741"/>
                </a:lnTo>
                <a:cubicBezTo>
                  <a:pt x="6972" y="8173"/>
                  <a:pt x="8206" y="6939"/>
                  <a:pt x="9774" y="6572"/>
                </a:cubicBezTo>
                <a:lnTo>
                  <a:pt x="12109" y="6038"/>
                </a:lnTo>
                <a:lnTo>
                  <a:pt x="9774" y="5471"/>
                </a:lnTo>
                <a:cubicBezTo>
                  <a:pt x="8206" y="5104"/>
                  <a:pt x="6972" y="3870"/>
                  <a:pt x="6605" y="2302"/>
                </a:cubicBezTo>
                <a:lnTo>
                  <a:pt x="6071" y="0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2"/>
          <p:cNvSpPr txBox="1">
            <a:spLocks noGrp="1"/>
          </p:cNvSpPr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cxnSp>
        <p:nvCxnSpPr>
          <p:cNvPr id="240" name="Google Shape;240;p32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1" name="Google Shape;241;p32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3_1_4_2_1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3"/>
          <p:cNvSpPr txBox="1">
            <a:spLocks noGrp="1"/>
          </p:cNvSpPr>
          <p:nvPr>
            <p:ph type="subTitle" idx="1"/>
          </p:nvPr>
        </p:nvSpPr>
        <p:spPr>
          <a:xfrm>
            <a:off x="2349576" y="1916296"/>
            <a:ext cx="21732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44" name="Google Shape;244;p33"/>
          <p:cNvSpPr txBox="1">
            <a:spLocks noGrp="1"/>
          </p:cNvSpPr>
          <p:nvPr>
            <p:ph type="subTitle" idx="2"/>
          </p:nvPr>
        </p:nvSpPr>
        <p:spPr>
          <a:xfrm>
            <a:off x="2349575" y="2220412"/>
            <a:ext cx="21732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45" name="Google Shape;245;p33"/>
          <p:cNvSpPr txBox="1">
            <a:spLocks noGrp="1"/>
          </p:cNvSpPr>
          <p:nvPr>
            <p:ph type="subTitle" idx="3"/>
          </p:nvPr>
        </p:nvSpPr>
        <p:spPr>
          <a:xfrm>
            <a:off x="2349576" y="3399512"/>
            <a:ext cx="21732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46" name="Google Shape;246;p33"/>
          <p:cNvSpPr txBox="1">
            <a:spLocks noGrp="1"/>
          </p:cNvSpPr>
          <p:nvPr>
            <p:ph type="subTitle" idx="4"/>
          </p:nvPr>
        </p:nvSpPr>
        <p:spPr>
          <a:xfrm>
            <a:off x="2349575" y="3705462"/>
            <a:ext cx="21732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47" name="Google Shape;247;p33"/>
          <p:cNvSpPr txBox="1">
            <a:spLocks noGrp="1"/>
          </p:cNvSpPr>
          <p:nvPr>
            <p:ph type="subTitle" idx="5"/>
          </p:nvPr>
        </p:nvSpPr>
        <p:spPr>
          <a:xfrm>
            <a:off x="6255650" y="1916296"/>
            <a:ext cx="21732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48" name="Google Shape;248;p33"/>
          <p:cNvSpPr txBox="1">
            <a:spLocks noGrp="1"/>
          </p:cNvSpPr>
          <p:nvPr>
            <p:ph type="subTitle" idx="6"/>
          </p:nvPr>
        </p:nvSpPr>
        <p:spPr>
          <a:xfrm>
            <a:off x="6255650" y="2220412"/>
            <a:ext cx="21732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49" name="Google Shape;249;p33"/>
          <p:cNvSpPr txBox="1">
            <a:spLocks noGrp="1"/>
          </p:cNvSpPr>
          <p:nvPr>
            <p:ph type="subTitle" idx="7"/>
          </p:nvPr>
        </p:nvSpPr>
        <p:spPr>
          <a:xfrm>
            <a:off x="6255650" y="3401346"/>
            <a:ext cx="21732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50" name="Google Shape;250;p33"/>
          <p:cNvSpPr txBox="1">
            <a:spLocks noGrp="1"/>
          </p:cNvSpPr>
          <p:nvPr>
            <p:ph type="subTitle" idx="8"/>
          </p:nvPr>
        </p:nvSpPr>
        <p:spPr>
          <a:xfrm>
            <a:off x="6255650" y="3705462"/>
            <a:ext cx="21732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1" name="Google Shape;251;p33"/>
          <p:cNvSpPr/>
          <p:nvPr/>
        </p:nvSpPr>
        <p:spPr>
          <a:xfrm>
            <a:off x="8307865" y="4318573"/>
            <a:ext cx="227528" cy="226908"/>
          </a:xfrm>
          <a:custGeom>
            <a:avLst/>
            <a:gdLst/>
            <a:ahLst/>
            <a:cxnLst/>
            <a:rect l="l" t="t" r="r" b="b"/>
            <a:pathLst>
              <a:path w="12109" h="12076" extrusionOk="0">
                <a:moveTo>
                  <a:pt x="6071" y="0"/>
                </a:moveTo>
                <a:lnTo>
                  <a:pt x="5504" y="2302"/>
                </a:lnTo>
                <a:cubicBezTo>
                  <a:pt x="5137" y="3870"/>
                  <a:pt x="3903" y="5104"/>
                  <a:pt x="2335" y="5471"/>
                </a:cubicBezTo>
                <a:lnTo>
                  <a:pt x="0" y="6005"/>
                </a:lnTo>
                <a:lnTo>
                  <a:pt x="2335" y="6572"/>
                </a:lnTo>
                <a:cubicBezTo>
                  <a:pt x="3903" y="6939"/>
                  <a:pt x="5137" y="8173"/>
                  <a:pt x="5504" y="9741"/>
                </a:cubicBezTo>
                <a:lnTo>
                  <a:pt x="6038" y="12076"/>
                </a:lnTo>
                <a:lnTo>
                  <a:pt x="6605" y="9741"/>
                </a:lnTo>
                <a:cubicBezTo>
                  <a:pt x="6972" y="8173"/>
                  <a:pt x="8206" y="6939"/>
                  <a:pt x="9774" y="6572"/>
                </a:cubicBezTo>
                <a:lnTo>
                  <a:pt x="12109" y="6038"/>
                </a:lnTo>
                <a:lnTo>
                  <a:pt x="9774" y="5471"/>
                </a:lnTo>
                <a:cubicBezTo>
                  <a:pt x="8206" y="5104"/>
                  <a:pt x="6972" y="3870"/>
                  <a:pt x="6605" y="2302"/>
                </a:cubicBezTo>
                <a:lnTo>
                  <a:pt x="6071" y="0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3"/>
          <p:cNvSpPr txBox="1">
            <a:spLocks noGrp="1"/>
          </p:cNvSpPr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cxnSp>
        <p:nvCxnSpPr>
          <p:cNvPr id="253" name="Google Shape;253;p33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4" name="Google Shape;254;p33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">
  <p:cSld name="CUSTOM_3_1_4_2_1_1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4"/>
          <p:cNvSpPr txBox="1">
            <a:spLocks noGrp="1"/>
          </p:cNvSpPr>
          <p:nvPr>
            <p:ph type="subTitle" idx="1"/>
          </p:nvPr>
        </p:nvSpPr>
        <p:spPr>
          <a:xfrm>
            <a:off x="2000651" y="1916296"/>
            <a:ext cx="21732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57" name="Google Shape;257;p34"/>
          <p:cNvSpPr txBox="1">
            <a:spLocks noGrp="1"/>
          </p:cNvSpPr>
          <p:nvPr>
            <p:ph type="subTitle" idx="2"/>
          </p:nvPr>
        </p:nvSpPr>
        <p:spPr>
          <a:xfrm>
            <a:off x="2000650" y="2220412"/>
            <a:ext cx="21732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8" name="Google Shape;258;p34"/>
          <p:cNvSpPr txBox="1">
            <a:spLocks noGrp="1"/>
          </p:cNvSpPr>
          <p:nvPr>
            <p:ph type="subTitle" idx="3"/>
          </p:nvPr>
        </p:nvSpPr>
        <p:spPr>
          <a:xfrm>
            <a:off x="3484439" y="3401362"/>
            <a:ext cx="21732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59" name="Google Shape;259;p34"/>
          <p:cNvSpPr txBox="1">
            <a:spLocks noGrp="1"/>
          </p:cNvSpPr>
          <p:nvPr>
            <p:ph type="subTitle" idx="4"/>
          </p:nvPr>
        </p:nvSpPr>
        <p:spPr>
          <a:xfrm>
            <a:off x="3484438" y="3707312"/>
            <a:ext cx="21732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60" name="Google Shape;260;p34"/>
          <p:cNvSpPr txBox="1">
            <a:spLocks noGrp="1"/>
          </p:cNvSpPr>
          <p:nvPr>
            <p:ph type="subTitle" idx="5"/>
          </p:nvPr>
        </p:nvSpPr>
        <p:spPr>
          <a:xfrm>
            <a:off x="4970150" y="1916296"/>
            <a:ext cx="21732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61" name="Google Shape;261;p34"/>
          <p:cNvSpPr txBox="1">
            <a:spLocks noGrp="1"/>
          </p:cNvSpPr>
          <p:nvPr>
            <p:ph type="subTitle" idx="6"/>
          </p:nvPr>
        </p:nvSpPr>
        <p:spPr>
          <a:xfrm>
            <a:off x="4970150" y="2220412"/>
            <a:ext cx="21732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62" name="Google Shape;262;p34"/>
          <p:cNvSpPr txBox="1">
            <a:spLocks noGrp="1"/>
          </p:cNvSpPr>
          <p:nvPr>
            <p:ph type="subTitle" idx="7"/>
          </p:nvPr>
        </p:nvSpPr>
        <p:spPr>
          <a:xfrm>
            <a:off x="6255650" y="3401346"/>
            <a:ext cx="21732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63" name="Google Shape;263;p34"/>
          <p:cNvSpPr txBox="1">
            <a:spLocks noGrp="1"/>
          </p:cNvSpPr>
          <p:nvPr>
            <p:ph type="subTitle" idx="8"/>
          </p:nvPr>
        </p:nvSpPr>
        <p:spPr>
          <a:xfrm>
            <a:off x="6255650" y="3705462"/>
            <a:ext cx="21732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64" name="Google Shape;264;p34"/>
          <p:cNvSpPr/>
          <p:nvPr/>
        </p:nvSpPr>
        <p:spPr>
          <a:xfrm>
            <a:off x="8307865" y="4318573"/>
            <a:ext cx="227528" cy="226908"/>
          </a:xfrm>
          <a:custGeom>
            <a:avLst/>
            <a:gdLst/>
            <a:ahLst/>
            <a:cxnLst/>
            <a:rect l="l" t="t" r="r" b="b"/>
            <a:pathLst>
              <a:path w="12109" h="12076" extrusionOk="0">
                <a:moveTo>
                  <a:pt x="6071" y="0"/>
                </a:moveTo>
                <a:lnTo>
                  <a:pt x="5504" y="2302"/>
                </a:lnTo>
                <a:cubicBezTo>
                  <a:pt x="5137" y="3870"/>
                  <a:pt x="3903" y="5104"/>
                  <a:pt x="2335" y="5471"/>
                </a:cubicBezTo>
                <a:lnTo>
                  <a:pt x="0" y="6005"/>
                </a:lnTo>
                <a:lnTo>
                  <a:pt x="2335" y="6572"/>
                </a:lnTo>
                <a:cubicBezTo>
                  <a:pt x="3903" y="6939"/>
                  <a:pt x="5137" y="8173"/>
                  <a:pt x="5504" y="9741"/>
                </a:cubicBezTo>
                <a:lnTo>
                  <a:pt x="6038" y="12076"/>
                </a:lnTo>
                <a:lnTo>
                  <a:pt x="6605" y="9741"/>
                </a:lnTo>
                <a:cubicBezTo>
                  <a:pt x="6972" y="8173"/>
                  <a:pt x="8206" y="6939"/>
                  <a:pt x="9774" y="6572"/>
                </a:cubicBezTo>
                <a:lnTo>
                  <a:pt x="12109" y="6038"/>
                </a:lnTo>
                <a:lnTo>
                  <a:pt x="9774" y="5471"/>
                </a:lnTo>
                <a:cubicBezTo>
                  <a:pt x="8206" y="5104"/>
                  <a:pt x="6972" y="3870"/>
                  <a:pt x="6605" y="2302"/>
                </a:cubicBezTo>
                <a:lnTo>
                  <a:pt x="6071" y="0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4"/>
          <p:cNvSpPr txBox="1">
            <a:spLocks noGrp="1"/>
          </p:cNvSpPr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66" name="Google Shape;266;p34"/>
          <p:cNvSpPr txBox="1">
            <a:spLocks noGrp="1"/>
          </p:cNvSpPr>
          <p:nvPr>
            <p:ph type="subTitle" idx="9"/>
          </p:nvPr>
        </p:nvSpPr>
        <p:spPr>
          <a:xfrm>
            <a:off x="713226" y="3401362"/>
            <a:ext cx="21732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67" name="Google Shape;267;p34"/>
          <p:cNvSpPr txBox="1">
            <a:spLocks noGrp="1"/>
          </p:cNvSpPr>
          <p:nvPr>
            <p:ph type="subTitle" idx="13"/>
          </p:nvPr>
        </p:nvSpPr>
        <p:spPr>
          <a:xfrm>
            <a:off x="713225" y="3707312"/>
            <a:ext cx="21732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cxnSp>
        <p:nvCxnSpPr>
          <p:cNvPr id="268" name="Google Shape;268;p34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9" name="Google Shape;269;p34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34"/>
          <p:cNvSpPr/>
          <p:nvPr/>
        </p:nvSpPr>
        <p:spPr>
          <a:xfrm rot="-448633">
            <a:off x="3852018" y="299207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_1_1_1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5"/>
          <p:cNvSpPr/>
          <p:nvPr/>
        </p:nvSpPr>
        <p:spPr>
          <a:xfrm rot="-448633">
            <a:off x="417593" y="297595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5"/>
          <p:cNvSpPr txBox="1">
            <a:spLocks noGrp="1"/>
          </p:cNvSpPr>
          <p:nvPr>
            <p:ph type="subTitle" idx="1"/>
          </p:nvPr>
        </p:nvSpPr>
        <p:spPr>
          <a:xfrm>
            <a:off x="5668750" y="2609261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74" name="Google Shape;274;p35"/>
          <p:cNvSpPr txBox="1">
            <a:spLocks noGrp="1"/>
          </p:cNvSpPr>
          <p:nvPr>
            <p:ph type="subTitle" idx="2"/>
          </p:nvPr>
        </p:nvSpPr>
        <p:spPr>
          <a:xfrm>
            <a:off x="5668750" y="2924498"/>
            <a:ext cx="264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75" name="Google Shape;275;p35"/>
          <p:cNvSpPr txBox="1">
            <a:spLocks noGrp="1"/>
          </p:cNvSpPr>
          <p:nvPr>
            <p:ph type="subTitle" idx="3"/>
          </p:nvPr>
        </p:nvSpPr>
        <p:spPr>
          <a:xfrm>
            <a:off x="5668750" y="1485449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76" name="Google Shape;276;p35"/>
          <p:cNvSpPr txBox="1">
            <a:spLocks noGrp="1"/>
          </p:cNvSpPr>
          <p:nvPr>
            <p:ph type="subTitle" idx="4"/>
          </p:nvPr>
        </p:nvSpPr>
        <p:spPr>
          <a:xfrm>
            <a:off x="5668750" y="1800676"/>
            <a:ext cx="264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77" name="Google Shape;277;p35"/>
          <p:cNvSpPr txBox="1">
            <a:spLocks noGrp="1"/>
          </p:cNvSpPr>
          <p:nvPr>
            <p:ph type="subTitle" idx="5"/>
          </p:nvPr>
        </p:nvSpPr>
        <p:spPr>
          <a:xfrm>
            <a:off x="5668750" y="3733073"/>
            <a:ext cx="26415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78" name="Google Shape;278;p35"/>
          <p:cNvSpPr txBox="1">
            <a:spLocks noGrp="1"/>
          </p:cNvSpPr>
          <p:nvPr>
            <p:ph type="subTitle" idx="6"/>
          </p:nvPr>
        </p:nvSpPr>
        <p:spPr>
          <a:xfrm>
            <a:off x="5668750" y="4048300"/>
            <a:ext cx="264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79" name="Google Shape;279;p35"/>
          <p:cNvSpPr txBox="1">
            <a:spLocks noGrp="1"/>
          </p:cNvSpPr>
          <p:nvPr>
            <p:ph type="subTitle" idx="7"/>
          </p:nvPr>
        </p:nvSpPr>
        <p:spPr>
          <a:xfrm>
            <a:off x="1739500" y="1485449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80" name="Google Shape;280;p35"/>
          <p:cNvSpPr txBox="1">
            <a:spLocks noGrp="1"/>
          </p:cNvSpPr>
          <p:nvPr>
            <p:ph type="subTitle" idx="8"/>
          </p:nvPr>
        </p:nvSpPr>
        <p:spPr>
          <a:xfrm>
            <a:off x="1739500" y="1800676"/>
            <a:ext cx="264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81" name="Google Shape;281;p35"/>
          <p:cNvSpPr txBox="1">
            <a:spLocks noGrp="1"/>
          </p:cNvSpPr>
          <p:nvPr>
            <p:ph type="subTitle" idx="9"/>
          </p:nvPr>
        </p:nvSpPr>
        <p:spPr>
          <a:xfrm>
            <a:off x="1739500" y="2609261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82" name="Google Shape;282;p35"/>
          <p:cNvSpPr txBox="1">
            <a:spLocks noGrp="1"/>
          </p:cNvSpPr>
          <p:nvPr>
            <p:ph type="subTitle" idx="13"/>
          </p:nvPr>
        </p:nvSpPr>
        <p:spPr>
          <a:xfrm>
            <a:off x="1739500" y="2924498"/>
            <a:ext cx="264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83" name="Google Shape;283;p35"/>
          <p:cNvSpPr txBox="1">
            <a:spLocks noGrp="1"/>
          </p:cNvSpPr>
          <p:nvPr>
            <p:ph type="subTitle" idx="14"/>
          </p:nvPr>
        </p:nvSpPr>
        <p:spPr>
          <a:xfrm>
            <a:off x="1739500" y="3733073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84" name="Google Shape;284;p35"/>
          <p:cNvSpPr txBox="1">
            <a:spLocks noGrp="1"/>
          </p:cNvSpPr>
          <p:nvPr>
            <p:ph type="subTitle" idx="15"/>
          </p:nvPr>
        </p:nvSpPr>
        <p:spPr>
          <a:xfrm>
            <a:off x="1739500" y="4048300"/>
            <a:ext cx="264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85" name="Google Shape;285;p35"/>
          <p:cNvSpPr txBox="1">
            <a:spLocks noGrp="1"/>
          </p:cNvSpPr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286" name="Google Shape;286;p35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7" name="Google Shape;287;p35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_3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6"/>
          <p:cNvSpPr txBox="1">
            <a:spLocks noGrp="1"/>
          </p:cNvSpPr>
          <p:nvPr>
            <p:ph type="title"/>
          </p:nvPr>
        </p:nvSpPr>
        <p:spPr>
          <a:xfrm>
            <a:off x="722375" y="572425"/>
            <a:ext cx="3849600" cy="109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36"/>
          <p:cNvSpPr txBox="1">
            <a:spLocks noGrp="1"/>
          </p:cNvSpPr>
          <p:nvPr>
            <p:ph type="subTitle" idx="1"/>
          </p:nvPr>
        </p:nvSpPr>
        <p:spPr>
          <a:xfrm>
            <a:off x="2004400" y="1844672"/>
            <a:ext cx="3849600" cy="10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91" name="Google Shape;291;p36"/>
          <p:cNvSpPr txBox="1"/>
          <p:nvPr/>
        </p:nvSpPr>
        <p:spPr>
          <a:xfrm>
            <a:off x="2004400" y="3579175"/>
            <a:ext cx="3849600" cy="6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including icons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2" name="Google Shape;292;p36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93" name="Google Shape;293;p36"/>
          <p:cNvSpPr/>
          <p:nvPr/>
        </p:nvSpPr>
        <p:spPr>
          <a:xfrm rot="-448633">
            <a:off x="5743043" y="324987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36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7"/>
          <p:cNvSpPr/>
          <p:nvPr/>
        </p:nvSpPr>
        <p:spPr>
          <a:xfrm>
            <a:off x="597253" y="562378"/>
            <a:ext cx="250245" cy="250245"/>
          </a:xfrm>
          <a:custGeom>
            <a:avLst/>
            <a:gdLst/>
            <a:ahLst/>
            <a:cxnLst/>
            <a:rect l="l" t="t" r="r" b="b"/>
            <a:pathLst>
              <a:path w="12076" h="12076" extrusionOk="0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37"/>
          <p:cNvSpPr/>
          <p:nvPr/>
        </p:nvSpPr>
        <p:spPr>
          <a:xfrm>
            <a:off x="8296503" y="4330878"/>
            <a:ext cx="250245" cy="250245"/>
          </a:xfrm>
          <a:custGeom>
            <a:avLst/>
            <a:gdLst/>
            <a:ahLst/>
            <a:cxnLst/>
            <a:rect l="l" t="t" r="r" b="b"/>
            <a:pathLst>
              <a:path w="12076" h="12076" extrusionOk="0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37"/>
          <p:cNvSpPr/>
          <p:nvPr/>
        </p:nvSpPr>
        <p:spPr>
          <a:xfrm rot="-448633">
            <a:off x="494218" y="-15420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8"/>
          <p:cNvSpPr/>
          <p:nvPr/>
        </p:nvSpPr>
        <p:spPr>
          <a:xfrm>
            <a:off x="597253" y="562378"/>
            <a:ext cx="250245" cy="250245"/>
          </a:xfrm>
          <a:custGeom>
            <a:avLst/>
            <a:gdLst/>
            <a:ahLst/>
            <a:cxnLst/>
            <a:rect l="l" t="t" r="r" b="b"/>
            <a:pathLst>
              <a:path w="12076" h="12076" extrusionOk="0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38"/>
          <p:cNvSpPr/>
          <p:nvPr/>
        </p:nvSpPr>
        <p:spPr>
          <a:xfrm>
            <a:off x="8296503" y="4330878"/>
            <a:ext cx="250245" cy="250245"/>
          </a:xfrm>
          <a:custGeom>
            <a:avLst/>
            <a:gdLst/>
            <a:ahLst/>
            <a:cxnLst/>
            <a:rect l="l" t="t" r="r" b="b"/>
            <a:pathLst>
              <a:path w="12076" h="12076" extrusionOk="0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8"/>
          <p:cNvSpPr/>
          <p:nvPr/>
        </p:nvSpPr>
        <p:spPr>
          <a:xfrm rot="-448633">
            <a:off x="417593" y="297595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38"/>
          <p:cNvSpPr txBox="1">
            <a:spLocks noGrp="1"/>
          </p:cNvSpPr>
          <p:nvPr>
            <p:ph type="title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1370038" y="2191300"/>
            <a:ext cx="2776800" cy="23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5638288" y="2191305"/>
            <a:ext cx="2776800" cy="23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728913" y="1540466"/>
            <a:ext cx="27768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 idx="3"/>
          </p:nvPr>
        </p:nvSpPr>
        <p:spPr>
          <a:xfrm>
            <a:off x="4997163" y="1540466"/>
            <a:ext cx="27768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rot="-448633">
            <a:off x="765143" y="251185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>
            <a:spLocks noGrp="1"/>
          </p:cNvSpPr>
          <p:nvPr>
            <p:ph type="pic" idx="2"/>
          </p:nvPr>
        </p:nvSpPr>
        <p:spPr>
          <a:xfrm>
            <a:off x="994625" y="988750"/>
            <a:ext cx="2886600" cy="2715300"/>
          </a:xfrm>
          <a:prstGeom prst="decagon">
            <a:avLst>
              <a:gd name="vf" fmla="val 105146"/>
            </a:avLst>
          </a:prstGeom>
          <a:noFill/>
          <a:ln>
            <a:noFill/>
          </a:ln>
        </p:spPr>
      </p:sp>
      <p:sp>
        <p:nvSpPr>
          <p:cNvPr id="40" name="Google Shape;40;p7"/>
          <p:cNvSpPr txBox="1">
            <a:spLocks noGrp="1"/>
          </p:cNvSpPr>
          <p:nvPr>
            <p:ph type="subTitle" idx="1"/>
          </p:nvPr>
        </p:nvSpPr>
        <p:spPr>
          <a:xfrm>
            <a:off x="5320875" y="2727563"/>
            <a:ext cx="3130500" cy="12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228750" y="775375"/>
            <a:ext cx="3642600" cy="18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cxnSp>
        <p:nvCxnSpPr>
          <p:cNvPr id="42" name="Google Shape;42;p7"/>
          <p:cNvCxnSpPr/>
          <p:nvPr/>
        </p:nvCxnSpPr>
        <p:spPr>
          <a:xfrm>
            <a:off x="4351575" y="2926863"/>
            <a:ext cx="8520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" name="Google Shape;43;p7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1957650" y="1478450"/>
            <a:ext cx="5228700" cy="27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6" name="Google Shape;46;p8"/>
          <p:cNvSpPr/>
          <p:nvPr/>
        </p:nvSpPr>
        <p:spPr>
          <a:xfrm>
            <a:off x="747438" y="5735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" name="Google Shape;47;p8"/>
          <p:cNvGrpSpPr/>
          <p:nvPr/>
        </p:nvGrpSpPr>
        <p:grpSpPr>
          <a:xfrm>
            <a:off x="1013050" y="869375"/>
            <a:ext cx="510088" cy="449425"/>
            <a:chOff x="3155513" y="3003000"/>
            <a:chExt cx="510088" cy="449425"/>
          </a:xfrm>
        </p:grpSpPr>
        <p:sp>
          <p:nvSpPr>
            <p:cNvPr id="48" name="Google Shape;48;p8"/>
            <p:cNvSpPr/>
            <p:nvPr/>
          </p:nvSpPr>
          <p:spPr>
            <a:xfrm>
              <a:off x="3178275" y="3033775"/>
              <a:ext cx="487325" cy="418650"/>
            </a:xfrm>
            <a:custGeom>
              <a:avLst/>
              <a:gdLst/>
              <a:ahLst/>
              <a:cxnLst/>
              <a:rect l="l" t="t" r="r" b="b"/>
              <a:pathLst>
                <a:path w="19493" h="16746" extrusionOk="0">
                  <a:moveTo>
                    <a:pt x="785" y="1"/>
                  </a:moveTo>
                  <a:cubicBezTo>
                    <a:pt x="348" y="1"/>
                    <a:pt x="0" y="348"/>
                    <a:pt x="0" y="777"/>
                  </a:cubicBezTo>
                  <a:lnTo>
                    <a:pt x="0" y="3560"/>
                  </a:lnTo>
                  <a:lnTo>
                    <a:pt x="0" y="16388"/>
                  </a:lnTo>
                  <a:cubicBezTo>
                    <a:pt x="0" y="16585"/>
                    <a:pt x="161" y="16745"/>
                    <a:pt x="357" y="16745"/>
                  </a:cubicBezTo>
                  <a:lnTo>
                    <a:pt x="19136" y="16745"/>
                  </a:lnTo>
                  <a:cubicBezTo>
                    <a:pt x="19332" y="16745"/>
                    <a:pt x="19493" y="16585"/>
                    <a:pt x="19493" y="16388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" name="Google Shape;49;p8"/>
            <p:cNvGrpSpPr/>
            <p:nvPr/>
          </p:nvGrpSpPr>
          <p:grpSpPr>
            <a:xfrm>
              <a:off x="3155513" y="3003000"/>
              <a:ext cx="476400" cy="411075"/>
              <a:chOff x="2341925" y="2855575"/>
              <a:chExt cx="476400" cy="411075"/>
            </a:xfrm>
          </p:grpSpPr>
          <p:sp>
            <p:nvSpPr>
              <p:cNvPr id="50" name="Google Shape;50;p8"/>
              <p:cNvSpPr/>
              <p:nvPr/>
            </p:nvSpPr>
            <p:spPr>
              <a:xfrm>
                <a:off x="2341925" y="2855575"/>
                <a:ext cx="476400" cy="411075"/>
              </a:xfrm>
              <a:custGeom>
                <a:avLst/>
                <a:gdLst/>
                <a:ahLst/>
                <a:cxnLst/>
                <a:rect l="l" t="t" r="r" b="b"/>
                <a:pathLst>
                  <a:path w="19056" h="16443" extrusionOk="0">
                    <a:moveTo>
                      <a:pt x="1017" y="1"/>
                    </a:moveTo>
                    <a:cubicBezTo>
                      <a:pt x="455" y="1"/>
                      <a:pt x="0" y="456"/>
                      <a:pt x="0" y="1018"/>
                    </a:cubicBezTo>
                    <a:lnTo>
                      <a:pt x="0" y="15827"/>
                    </a:lnTo>
                    <a:cubicBezTo>
                      <a:pt x="0" y="16166"/>
                      <a:pt x="277" y="16442"/>
                      <a:pt x="616" y="16442"/>
                    </a:cubicBezTo>
                    <a:lnTo>
                      <a:pt x="18431" y="16442"/>
                    </a:lnTo>
                    <a:cubicBezTo>
                      <a:pt x="18779" y="16442"/>
                      <a:pt x="19047" y="16166"/>
                      <a:pt x="19047" y="15827"/>
                    </a:cubicBezTo>
                    <a:lnTo>
                      <a:pt x="19047" y="1018"/>
                    </a:lnTo>
                    <a:cubicBezTo>
                      <a:pt x="19056" y="456"/>
                      <a:pt x="18592" y="1"/>
                      <a:pt x="18030" y="1"/>
                    </a:cubicBezTo>
                    <a:lnTo>
                      <a:pt x="5469" y="1"/>
                    </a:lnTo>
                    <a:cubicBezTo>
                      <a:pt x="5317" y="1"/>
                      <a:pt x="5192" y="126"/>
                      <a:pt x="5192" y="277"/>
                    </a:cubicBezTo>
                    <a:cubicBezTo>
                      <a:pt x="5192" y="429"/>
                      <a:pt x="5317" y="554"/>
                      <a:pt x="5469" y="554"/>
                    </a:cubicBezTo>
                    <a:lnTo>
                      <a:pt x="18030" y="554"/>
                    </a:lnTo>
                    <a:cubicBezTo>
                      <a:pt x="18288" y="554"/>
                      <a:pt x="18494" y="759"/>
                      <a:pt x="18494" y="1018"/>
                    </a:cubicBezTo>
                    <a:lnTo>
                      <a:pt x="18494" y="2775"/>
                    </a:lnTo>
                    <a:cubicBezTo>
                      <a:pt x="18352" y="2772"/>
                      <a:pt x="18212" y="2771"/>
                      <a:pt x="18073" y="2771"/>
                    </a:cubicBezTo>
                    <a:cubicBezTo>
                      <a:pt x="17736" y="2771"/>
                      <a:pt x="17406" y="2778"/>
                      <a:pt x="17084" y="2784"/>
                    </a:cubicBezTo>
                    <a:cubicBezTo>
                      <a:pt x="16932" y="2784"/>
                      <a:pt x="16807" y="2918"/>
                      <a:pt x="16816" y="3069"/>
                    </a:cubicBezTo>
                    <a:cubicBezTo>
                      <a:pt x="16816" y="3216"/>
                      <a:pt x="16941" y="3338"/>
                      <a:pt x="17087" y="3338"/>
                    </a:cubicBezTo>
                    <a:cubicBezTo>
                      <a:pt x="17092" y="3338"/>
                      <a:pt x="17097" y="3337"/>
                      <a:pt x="17102" y="3337"/>
                    </a:cubicBezTo>
                    <a:cubicBezTo>
                      <a:pt x="17325" y="3333"/>
                      <a:pt x="17555" y="3330"/>
                      <a:pt x="17788" y="3330"/>
                    </a:cubicBezTo>
                    <a:cubicBezTo>
                      <a:pt x="18021" y="3330"/>
                      <a:pt x="18257" y="3333"/>
                      <a:pt x="18494" y="3337"/>
                    </a:cubicBezTo>
                    <a:lnTo>
                      <a:pt x="18494" y="15827"/>
                    </a:lnTo>
                    <a:cubicBezTo>
                      <a:pt x="18494" y="15862"/>
                      <a:pt x="18467" y="15880"/>
                      <a:pt x="18431" y="15880"/>
                    </a:cubicBezTo>
                    <a:lnTo>
                      <a:pt x="616" y="15880"/>
                    </a:lnTo>
                    <a:cubicBezTo>
                      <a:pt x="589" y="15880"/>
                      <a:pt x="562" y="15862"/>
                      <a:pt x="562" y="15827"/>
                    </a:cubicBezTo>
                    <a:lnTo>
                      <a:pt x="562" y="3337"/>
                    </a:lnTo>
                    <a:cubicBezTo>
                      <a:pt x="3100" y="3333"/>
                      <a:pt x="5658" y="3330"/>
                      <a:pt x="8217" y="3330"/>
                    </a:cubicBezTo>
                    <a:cubicBezTo>
                      <a:pt x="10775" y="3330"/>
                      <a:pt x="13333" y="3333"/>
                      <a:pt x="15871" y="3337"/>
                    </a:cubicBezTo>
                    <a:cubicBezTo>
                      <a:pt x="16022" y="3337"/>
                      <a:pt x="16147" y="3221"/>
                      <a:pt x="16147" y="3061"/>
                    </a:cubicBezTo>
                    <a:cubicBezTo>
                      <a:pt x="16147" y="2909"/>
                      <a:pt x="16022" y="2784"/>
                      <a:pt x="15871" y="2784"/>
                    </a:cubicBezTo>
                    <a:cubicBezTo>
                      <a:pt x="13333" y="2775"/>
                      <a:pt x="10777" y="2771"/>
                      <a:pt x="8220" y="2771"/>
                    </a:cubicBezTo>
                    <a:cubicBezTo>
                      <a:pt x="5663" y="2771"/>
                      <a:pt x="3105" y="2775"/>
                      <a:pt x="562" y="2784"/>
                    </a:cubicBezTo>
                    <a:lnTo>
                      <a:pt x="562" y="1018"/>
                    </a:lnTo>
                    <a:cubicBezTo>
                      <a:pt x="562" y="759"/>
                      <a:pt x="767" y="554"/>
                      <a:pt x="1017" y="554"/>
                    </a:cubicBezTo>
                    <a:lnTo>
                      <a:pt x="4336" y="554"/>
                    </a:lnTo>
                    <a:cubicBezTo>
                      <a:pt x="4488" y="554"/>
                      <a:pt x="4612" y="429"/>
                      <a:pt x="4612" y="277"/>
                    </a:cubicBezTo>
                    <a:cubicBezTo>
                      <a:pt x="4612" y="126"/>
                      <a:pt x="4488" y="1"/>
                      <a:pt x="433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8"/>
              <p:cNvSpPr/>
              <p:nvPr/>
            </p:nvSpPr>
            <p:spPr>
              <a:xfrm>
                <a:off x="2403925" y="2891700"/>
                <a:ext cx="2629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519" h="554" extrusionOk="0">
                    <a:moveTo>
                      <a:pt x="286" y="1"/>
                    </a:moveTo>
                    <a:cubicBezTo>
                      <a:pt x="125" y="1"/>
                      <a:pt x="0" y="117"/>
                      <a:pt x="0" y="277"/>
                    </a:cubicBezTo>
                    <a:cubicBezTo>
                      <a:pt x="0" y="429"/>
                      <a:pt x="125" y="554"/>
                      <a:pt x="286" y="554"/>
                    </a:cubicBezTo>
                    <a:lnTo>
                      <a:pt x="10233" y="554"/>
                    </a:lnTo>
                    <a:cubicBezTo>
                      <a:pt x="10393" y="554"/>
                      <a:pt x="10518" y="429"/>
                      <a:pt x="10518" y="277"/>
                    </a:cubicBezTo>
                    <a:cubicBezTo>
                      <a:pt x="10518" y="117"/>
                      <a:pt x="10393" y="1"/>
                      <a:pt x="1023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8"/>
              <p:cNvSpPr/>
              <p:nvPr/>
            </p:nvSpPr>
            <p:spPr>
              <a:xfrm>
                <a:off x="2686500" y="288970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86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5"/>
                      <a:pt x="437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8"/>
              <p:cNvSpPr/>
              <p:nvPr/>
            </p:nvSpPr>
            <p:spPr>
              <a:xfrm>
                <a:off x="2714375" y="288970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8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5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8"/>
              <p:cNvSpPr/>
              <p:nvPr/>
            </p:nvSpPr>
            <p:spPr>
              <a:xfrm>
                <a:off x="2742250" y="288970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77"/>
                    </a:lnTo>
                    <a:cubicBezTo>
                      <a:pt x="563" y="125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8"/>
              <p:cNvSpPr/>
              <p:nvPr/>
            </p:nvSpPr>
            <p:spPr>
              <a:xfrm>
                <a:off x="2446300" y="31546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8"/>
              <p:cNvSpPr/>
              <p:nvPr/>
            </p:nvSpPr>
            <p:spPr>
              <a:xfrm>
                <a:off x="2474175" y="31546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8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8"/>
              <p:cNvSpPr/>
              <p:nvPr/>
            </p:nvSpPr>
            <p:spPr>
              <a:xfrm>
                <a:off x="2515425" y="3013925"/>
                <a:ext cx="1374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563" extrusionOk="0">
                    <a:moveTo>
                      <a:pt x="277" y="1"/>
                    </a:moveTo>
                    <a:cubicBezTo>
                      <a:pt x="126" y="1"/>
                      <a:pt x="1" y="125"/>
                      <a:pt x="1" y="286"/>
                    </a:cubicBezTo>
                    <a:cubicBezTo>
                      <a:pt x="1" y="438"/>
                      <a:pt x="126" y="563"/>
                      <a:pt x="277" y="563"/>
                    </a:cubicBezTo>
                    <a:lnTo>
                      <a:pt x="5211" y="563"/>
                    </a:lnTo>
                    <a:cubicBezTo>
                      <a:pt x="5371" y="563"/>
                      <a:pt x="5496" y="438"/>
                      <a:pt x="5496" y="286"/>
                    </a:cubicBezTo>
                    <a:cubicBezTo>
                      <a:pt x="5496" y="125"/>
                      <a:pt x="5371" y="1"/>
                      <a:pt x="521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8"/>
              <p:cNvSpPr/>
              <p:nvPr/>
            </p:nvSpPr>
            <p:spPr>
              <a:xfrm>
                <a:off x="2549775" y="3044700"/>
                <a:ext cx="687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554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2472" y="554"/>
                    </a:lnTo>
                    <a:cubicBezTo>
                      <a:pt x="2623" y="554"/>
                      <a:pt x="2748" y="429"/>
                      <a:pt x="2748" y="277"/>
                    </a:cubicBezTo>
                    <a:cubicBezTo>
                      <a:pt x="2748" y="126"/>
                      <a:pt x="2623" y="1"/>
                      <a:pt x="24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8"/>
              <p:cNvSpPr/>
              <p:nvPr/>
            </p:nvSpPr>
            <p:spPr>
              <a:xfrm>
                <a:off x="2679350" y="3155325"/>
                <a:ext cx="334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062" y="554"/>
                    </a:lnTo>
                    <a:cubicBezTo>
                      <a:pt x="1214" y="554"/>
                      <a:pt x="1339" y="429"/>
                      <a:pt x="1339" y="277"/>
                    </a:cubicBezTo>
                    <a:cubicBezTo>
                      <a:pt x="1339" y="125"/>
                      <a:pt x="1214" y="0"/>
                      <a:pt x="106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8"/>
              <p:cNvSpPr/>
              <p:nvPr/>
            </p:nvSpPr>
            <p:spPr>
              <a:xfrm>
                <a:off x="2428450" y="3085300"/>
                <a:ext cx="311375" cy="53325"/>
              </a:xfrm>
              <a:custGeom>
                <a:avLst/>
                <a:gdLst/>
                <a:ahLst/>
                <a:cxnLst/>
                <a:rect l="l" t="t" r="r" b="b"/>
                <a:pathLst>
                  <a:path w="12455" h="2133" extrusionOk="0">
                    <a:moveTo>
                      <a:pt x="1071" y="0"/>
                    </a:moveTo>
                    <a:cubicBezTo>
                      <a:pt x="482" y="0"/>
                      <a:pt x="1" y="482"/>
                      <a:pt x="1" y="1071"/>
                    </a:cubicBezTo>
                    <a:cubicBezTo>
                      <a:pt x="1" y="1660"/>
                      <a:pt x="482" y="2132"/>
                      <a:pt x="1071" y="2132"/>
                    </a:cubicBezTo>
                    <a:lnTo>
                      <a:pt x="4149" y="2132"/>
                    </a:lnTo>
                    <a:cubicBezTo>
                      <a:pt x="4301" y="2132"/>
                      <a:pt x="4425" y="2008"/>
                      <a:pt x="4425" y="1856"/>
                    </a:cubicBezTo>
                    <a:cubicBezTo>
                      <a:pt x="4425" y="1704"/>
                      <a:pt x="4301" y="1579"/>
                      <a:pt x="4149" y="1579"/>
                    </a:cubicBezTo>
                    <a:lnTo>
                      <a:pt x="1071" y="1579"/>
                    </a:lnTo>
                    <a:cubicBezTo>
                      <a:pt x="786" y="1579"/>
                      <a:pt x="563" y="1347"/>
                      <a:pt x="563" y="1071"/>
                    </a:cubicBezTo>
                    <a:cubicBezTo>
                      <a:pt x="563" y="785"/>
                      <a:pt x="786" y="562"/>
                      <a:pt x="1071" y="562"/>
                    </a:cubicBezTo>
                    <a:lnTo>
                      <a:pt x="11384" y="562"/>
                    </a:lnTo>
                    <a:cubicBezTo>
                      <a:pt x="11660" y="562"/>
                      <a:pt x="11892" y="785"/>
                      <a:pt x="11892" y="1071"/>
                    </a:cubicBezTo>
                    <a:cubicBezTo>
                      <a:pt x="11892" y="1347"/>
                      <a:pt x="11660" y="1579"/>
                      <a:pt x="11384" y="1579"/>
                    </a:cubicBezTo>
                    <a:lnTo>
                      <a:pt x="5282" y="1579"/>
                    </a:lnTo>
                    <a:cubicBezTo>
                      <a:pt x="5130" y="1579"/>
                      <a:pt x="5005" y="1704"/>
                      <a:pt x="5005" y="1856"/>
                    </a:cubicBezTo>
                    <a:cubicBezTo>
                      <a:pt x="5005" y="2008"/>
                      <a:pt x="5130" y="2132"/>
                      <a:pt x="5282" y="2132"/>
                    </a:cubicBezTo>
                    <a:lnTo>
                      <a:pt x="11384" y="2132"/>
                    </a:lnTo>
                    <a:cubicBezTo>
                      <a:pt x="11973" y="2132"/>
                      <a:pt x="12454" y="1660"/>
                      <a:pt x="12454" y="1071"/>
                    </a:cubicBezTo>
                    <a:cubicBezTo>
                      <a:pt x="12454" y="482"/>
                      <a:pt x="11973" y="0"/>
                      <a:pt x="1138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" name="Google Shape;61;p8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1537700" y="1450125"/>
            <a:ext cx="40452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ubTitle" idx="1"/>
          </p:nvPr>
        </p:nvSpPr>
        <p:spPr>
          <a:xfrm>
            <a:off x="3595100" y="23632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6" name="Google Shape;66;p9"/>
          <p:cNvSpPr/>
          <p:nvPr/>
        </p:nvSpPr>
        <p:spPr>
          <a:xfrm rot="-448633">
            <a:off x="6542918" y="275647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/>
          <p:nvPr/>
        </p:nvSpPr>
        <p:spPr>
          <a:xfrm>
            <a:off x="5817122" y="-124100"/>
            <a:ext cx="3188700" cy="3188100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6064725" y="539500"/>
            <a:ext cx="2366100" cy="18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1pPr>
          </a:lstStyle>
          <a:p>
            <a:endParaRPr/>
          </a:p>
        </p:txBody>
      </p:sp>
      <p:sp>
        <p:nvSpPr>
          <p:cNvPr id="72" name="Google Shape;72;p10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 txBox="1">
            <a:spLocks noGrp="1"/>
          </p:cNvSpPr>
          <p:nvPr>
            <p:ph type="title" hasCustomPrompt="1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/>
          <p:nvPr/>
        </p:nvSpPr>
        <p:spPr>
          <a:xfrm rot="-448633">
            <a:off x="417593" y="278927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4695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azelcast.com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orientdb.org/download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n.wikipedia.org/wiki/Multi-model_database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en.wikipedia.org/w/index.php?title=Luca_Garulli&amp;action=edit&amp;redlink=1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2"/>
          <p:cNvSpPr txBox="1">
            <a:spLocks noGrp="1"/>
          </p:cNvSpPr>
          <p:nvPr>
            <p:ph type="ctrTitle"/>
          </p:nvPr>
        </p:nvSpPr>
        <p:spPr>
          <a:xfrm>
            <a:off x="541647" y="923737"/>
            <a:ext cx="7078500" cy="158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5400" dirty="0">
                <a:latin typeface="Abhaya Libre"/>
                <a:ea typeface="Abhaya Libre"/>
                <a:cs typeface="Abhaya Libre"/>
                <a:sym typeface="Abhaya Libre"/>
              </a:rPr>
              <a:t>Cở sở dữ liệu</a:t>
            </a:r>
            <a:br>
              <a:rPr lang="vi-VN" sz="5400" dirty="0">
                <a:latin typeface="Abhaya Libre"/>
                <a:ea typeface="Abhaya Libre"/>
                <a:cs typeface="Abhaya Libre"/>
                <a:sym typeface="Abhaya Libre"/>
              </a:rPr>
            </a:br>
            <a:r>
              <a:rPr lang="vi-VN" sz="5400" dirty="0">
                <a:latin typeface="Abhaya Libre"/>
                <a:ea typeface="Abhaya Libre"/>
                <a:cs typeface="Abhaya Libre"/>
                <a:sym typeface="Abhaya Libre"/>
              </a:rPr>
              <a:t>Phân tán</a:t>
            </a:r>
            <a:r>
              <a:rPr lang="en-US" sz="5400" dirty="0">
                <a:latin typeface="Abhaya Libre"/>
                <a:ea typeface="Abhaya Libre"/>
                <a:cs typeface="Abhaya Libre"/>
                <a:sym typeface="Abhaya Libre"/>
              </a:rPr>
              <a:t> </a:t>
            </a:r>
            <a:r>
              <a:rPr lang="en-US" sz="5400" dirty="0" err="1">
                <a:latin typeface="Abhaya Libre"/>
                <a:ea typeface="Abhaya Libre"/>
                <a:cs typeface="Abhaya Libre"/>
                <a:sym typeface="Abhaya Libre"/>
              </a:rPr>
              <a:t>OrientDB</a:t>
            </a:r>
            <a:r>
              <a:rPr lang="en" sz="5400" b="1" dirty="0">
                <a:latin typeface="Abhaya Libre"/>
                <a:ea typeface="Abhaya Libre"/>
                <a:cs typeface="Abhaya Libre"/>
                <a:sym typeface="Abhaya Libre"/>
              </a:rPr>
              <a:t> </a:t>
            </a:r>
            <a:endParaRPr sz="5400" dirty="0">
              <a:latin typeface="Abhaya Libre"/>
              <a:ea typeface="Abhaya Libre"/>
              <a:cs typeface="Abhaya Libre"/>
              <a:sym typeface="Abhaya Libre"/>
            </a:endParaRPr>
          </a:p>
        </p:txBody>
      </p:sp>
      <p:sp>
        <p:nvSpPr>
          <p:cNvPr id="315" name="Google Shape;315;p42"/>
          <p:cNvSpPr txBox="1">
            <a:spLocks noGrp="1"/>
          </p:cNvSpPr>
          <p:nvPr>
            <p:ph type="subTitle" idx="1"/>
          </p:nvPr>
        </p:nvSpPr>
        <p:spPr>
          <a:xfrm>
            <a:off x="649724" y="4185645"/>
            <a:ext cx="3153926" cy="4470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60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20521457-Trần Duy Khánh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20521247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-Tô Thái Duy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20521438</a:t>
            </a:r>
            <a:r>
              <a:rPr lang="vi-VN" sz="160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-Nguyễn Văn Khang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20521372</a:t>
            </a:r>
            <a:r>
              <a:rPr lang="vi-VN" sz="160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-Phạm Huy Hùng</a:t>
            </a:r>
            <a:endParaRPr sz="1600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7" name="Google Shape;317;p42"/>
          <p:cNvSpPr/>
          <p:nvPr/>
        </p:nvSpPr>
        <p:spPr>
          <a:xfrm>
            <a:off x="6808925" y="5394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42"/>
          <p:cNvSpPr txBox="1"/>
          <p:nvPr/>
        </p:nvSpPr>
        <p:spPr>
          <a:xfrm>
            <a:off x="4768186" y="2915356"/>
            <a:ext cx="2561400" cy="6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000" i="1" dirty="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rPr>
              <a:t>Nhóm 1</a:t>
            </a:r>
            <a:endParaRPr sz="4000" i="1" dirty="0">
              <a:solidFill>
                <a:schemeClr val="dk1"/>
              </a:solidFill>
            </a:endParaRPr>
          </a:p>
        </p:txBody>
      </p:sp>
      <p:cxnSp>
        <p:nvCxnSpPr>
          <p:cNvPr id="319" name="Google Shape;319;p42"/>
          <p:cNvCxnSpPr>
            <a:stCxn id="318" idx="1"/>
          </p:cNvCxnSpPr>
          <p:nvPr/>
        </p:nvCxnSpPr>
        <p:spPr>
          <a:xfrm rot="10800000">
            <a:off x="3161986" y="3261106"/>
            <a:ext cx="16062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95FFD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20" name="Google Shape;320;p42"/>
          <p:cNvGrpSpPr/>
          <p:nvPr/>
        </p:nvGrpSpPr>
        <p:grpSpPr>
          <a:xfrm>
            <a:off x="7005219" y="747465"/>
            <a:ext cx="648944" cy="649017"/>
            <a:chOff x="7513696" y="775342"/>
            <a:chExt cx="718733" cy="718814"/>
          </a:xfrm>
        </p:grpSpPr>
        <p:sp>
          <p:nvSpPr>
            <p:cNvPr id="321" name="Google Shape;321;p42"/>
            <p:cNvSpPr/>
            <p:nvPr/>
          </p:nvSpPr>
          <p:spPr>
            <a:xfrm rot="-1092566">
              <a:off x="7607939" y="869666"/>
              <a:ext cx="552057" cy="552057"/>
            </a:xfrm>
            <a:custGeom>
              <a:avLst/>
              <a:gdLst/>
              <a:ahLst/>
              <a:cxnLst/>
              <a:rect l="l" t="t" r="r" b="b"/>
              <a:pathLst>
                <a:path w="19493" h="19493" extrusionOk="0">
                  <a:moveTo>
                    <a:pt x="3265" y="0"/>
                  </a:moveTo>
                  <a:cubicBezTo>
                    <a:pt x="3069" y="0"/>
                    <a:pt x="2908" y="161"/>
                    <a:pt x="2908" y="357"/>
                  </a:cubicBezTo>
                  <a:lnTo>
                    <a:pt x="2908" y="848"/>
                  </a:lnTo>
                  <a:lnTo>
                    <a:pt x="2908" y="1508"/>
                  </a:lnTo>
                  <a:lnTo>
                    <a:pt x="2677" y="1508"/>
                  </a:lnTo>
                  <a:cubicBezTo>
                    <a:pt x="2025" y="1508"/>
                    <a:pt x="1508" y="2025"/>
                    <a:pt x="1508" y="2668"/>
                  </a:cubicBezTo>
                  <a:lnTo>
                    <a:pt x="1508" y="2909"/>
                  </a:lnTo>
                  <a:lnTo>
                    <a:pt x="357" y="2909"/>
                  </a:lnTo>
                  <a:cubicBezTo>
                    <a:pt x="161" y="2909"/>
                    <a:pt x="0" y="3069"/>
                    <a:pt x="0" y="3265"/>
                  </a:cubicBezTo>
                  <a:lnTo>
                    <a:pt x="0" y="5380"/>
                  </a:lnTo>
                  <a:cubicBezTo>
                    <a:pt x="0" y="5576"/>
                    <a:pt x="161" y="5737"/>
                    <a:pt x="357" y="5737"/>
                  </a:cubicBezTo>
                  <a:lnTo>
                    <a:pt x="1508" y="5737"/>
                  </a:lnTo>
                  <a:lnTo>
                    <a:pt x="1508" y="8333"/>
                  </a:lnTo>
                  <a:lnTo>
                    <a:pt x="357" y="8333"/>
                  </a:lnTo>
                  <a:cubicBezTo>
                    <a:pt x="161" y="8333"/>
                    <a:pt x="0" y="8493"/>
                    <a:pt x="0" y="8689"/>
                  </a:cubicBezTo>
                  <a:lnTo>
                    <a:pt x="0" y="10804"/>
                  </a:lnTo>
                  <a:cubicBezTo>
                    <a:pt x="0" y="11000"/>
                    <a:pt x="161" y="11160"/>
                    <a:pt x="357" y="11160"/>
                  </a:cubicBezTo>
                  <a:lnTo>
                    <a:pt x="1508" y="11160"/>
                  </a:lnTo>
                  <a:lnTo>
                    <a:pt x="1508" y="13756"/>
                  </a:lnTo>
                  <a:lnTo>
                    <a:pt x="357" y="13756"/>
                  </a:lnTo>
                  <a:cubicBezTo>
                    <a:pt x="161" y="13756"/>
                    <a:pt x="0" y="13917"/>
                    <a:pt x="0" y="14113"/>
                  </a:cubicBezTo>
                  <a:lnTo>
                    <a:pt x="0" y="16219"/>
                  </a:lnTo>
                  <a:cubicBezTo>
                    <a:pt x="0" y="16424"/>
                    <a:pt x="161" y="16576"/>
                    <a:pt x="357" y="16576"/>
                  </a:cubicBezTo>
                  <a:lnTo>
                    <a:pt x="1508" y="16576"/>
                  </a:lnTo>
                  <a:lnTo>
                    <a:pt x="1508" y="16816"/>
                  </a:lnTo>
                  <a:cubicBezTo>
                    <a:pt x="1508" y="17459"/>
                    <a:pt x="2025" y="17985"/>
                    <a:pt x="2677" y="17985"/>
                  </a:cubicBezTo>
                  <a:lnTo>
                    <a:pt x="2908" y="17985"/>
                  </a:lnTo>
                  <a:lnTo>
                    <a:pt x="2908" y="18636"/>
                  </a:lnTo>
                  <a:lnTo>
                    <a:pt x="2908" y="19136"/>
                  </a:lnTo>
                  <a:cubicBezTo>
                    <a:pt x="2908" y="19332"/>
                    <a:pt x="3069" y="19493"/>
                    <a:pt x="3265" y="19493"/>
                  </a:cubicBezTo>
                  <a:lnTo>
                    <a:pt x="5380" y="19493"/>
                  </a:lnTo>
                  <a:cubicBezTo>
                    <a:pt x="5576" y="19493"/>
                    <a:pt x="5736" y="19332"/>
                    <a:pt x="5736" y="19136"/>
                  </a:cubicBezTo>
                  <a:lnTo>
                    <a:pt x="5736" y="18636"/>
                  </a:lnTo>
                  <a:lnTo>
                    <a:pt x="5736" y="17985"/>
                  </a:lnTo>
                  <a:lnTo>
                    <a:pt x="8332" y="17985"/>
                  </a:lnTo>
                  <a:lnTo>
                    <a:pt x="8332" y="18636"/>
                  </a:lnTo>
                  <a:lnTo>
                    <a:pt x="8332" y="19136"/>
                  </a:lnTo>
                  <a:cubicBezTo>
                    <a:pt x="8332" y="19332"/>
                    <a:pt x="8493" y="19493"/>
                    <a:pt x="8689" y="19493"/>
                  </a:cubicBezTo>
                  <a:lnTo>
                    <a:pt x="10804" y="19493"/>
                  </a:lnTo>
                  <a:cubicBezTo>
                    <a:pt x="11000" y="19493"/>
                    <a:pt x="11160" y="19332"/>
                    <a:pt x="11160" y="19136"/>
                  </a:cubicBezTo>
                  <a:lnTo>
                    <a:pt x="11160" y="18636"/>
                  </a:lnTo>
                  <a:lnTo>
                    <a:pt x="11160" y="17985"/>
                  </a:lnTo>
                  <a:lnTo>
                    <a:pt x="13756" y="17985"/>
                  </a:lnTo>
                  <a:lnTo>
                    <a:pt x="13756" y="18636"/>
                  </a:lnTo>
                  <a:lnTo>
                    <a:pt x="13756" y="19136"/>
                  </a:lnTo>
                  <a:cubicBezTo>
                    <a:pt x="13756" y="19332"/>
                    <a:pt x="13917" y="19493"/>
                    <a:pt x="14113" y="19493"/>
                  </a:cubicBezTo>
                  <a:lnTo>
                    <a:pt x="16228" y="19493"/>
                  </a:lnTo>
                  <a:cubicBezTo>
                    <a:pt x="16424" y="19493"/>
                    <a:pt x="16584" y="19332"/>
                    <a:pt x="16584" y="19136"/>
                  </a:cubicBezTo>
                  <a:lnTo>
                    <a:pt x="16584" y="18636"/>
                  </a:lnTo>
                  <a:lnTo>
                    <a:pt x="16584" y="17985"/>
                  </a:lnTo>
                  <a:lnTo>
                    <a:pt x="16816" y="17985"/>
                  </a:lnTo>
                  <a:cubicBezTo>
                    <a:pt x="17459" y="17985"/>
                    <a:pt x="17985" y="17459"/>
                    <a:pt x="17985" y="16816"/>
                  </a:cubicBezTo>
                  <a:lnTo>
                    <a:pt x="17985" y="16576"/>
                  </a:lnTo>
                  <a:lnTo>
                    <a:pt x="19136" y="16576"/>
                  </a:lnTo>
                  <a:cubicBezTo>
                    <a:pt x="19332" y="16576"/>
                    <a:pt x="19493" y="16424"/>
                    <a:pt x="19493" y="16219"/>
                  </a:cubicBezTo>
                  <a:lnTo>
                    <a:pt x="19493" y="14113"/>
                  </a:lnTo>
                  <a:cubicBezTo>
                    <a:pt x="19493" y="13917"/>
                    <a:pt x="19332" y="13756"/>
                    <a:pt x="19136" y="13756"/>
                  </a:cubicBezTo>
                  <a:lnTo>
                    <a:pt x="17985" y="13756"/>
                  </a:lnTo>
                  <a:lnTo>
                    <a:pt x="17985" y="11160"/>
                  </a:lnTo>
                  <a:lnTo>
                    <a:pt x="19136" y="11160"/>
                  </a:lnTo>
                  <a:cubicBezTo>
                    <a:pt x="19332" y="11160"/>
                    <a:pt x="19493" y="11000"/>
                    <a:pt x="19493" y="10804"/>
                  </a:cubicBezTo>
                  <a:lnTo>
                    <a:pt x="19493" y="8689"/>
                  </a:lnTo>
                  <a:cubicBezTo>
                    <a:pt x="19493" y="8493"/>
                    <a:pt x="19332" y="8333"/>
                    <a:pt x="19136" y="8333"/>
                  </a:cubicBezTo>
                  <a:lnTo>
                    <a:pt x="17985" y="8333"/>
                  </a:lnTo>
                  <a:lnTo>
                    <a:pt x="17985" y="5737"/>
                  </a:lnTo>
                  <a:lnTo>
                    <a:pt x="19136" y="5737"/>
                  </a:lnTo>
                  <a:cubicBezTo>
                    <a:pt x="19332" y="5737"/>
                    <a:pt x="19493" y="5576"/>
                    <a:pt x="19493" y="5380"/>
                  </a:cubicBezTo>
                  <a:lnTo>
                    <a:pt x="19493" y="3265"/>
                  </a:lnTo>
                  <a:cubicBezTo>
                    <a:pt x="19493" y="3069"/>
                    <a:pt x="19332" y="2909"/>
                    <a:pt x="19136" y="2909"/>
                  </a:cubicBezTo>
                  <a:lnTo>
                    <a:pt x="17985" y="2909"/>
                  </a:lnTo>
                  <a:lnTo>
                    <a:pt x="17985" y="2668"/>
                  </a:lnTo>
                  <a:cubicBezTo>
                    <a:pt x="17985" y="2025"/>
                    <a:pt x="17459" y="1508"/>
                    <a:pt x="16816" y="1508"/>
                  </a:cubicBezTo>
                  <a:lnTo>
                    <a:pt x="16584" y="1508"/>
                  </a:lnTo>
                  <a:lnTo>
                    <a:pt x="16584" y="848"/>
                  </a:lnTo>
                  <a:lnTo>
                    <a:pt x="16584" y="357"/>
                  </a:lnTo>
                  <a:cubicBezTo>
                    <a:pt x="16584" y="161"/>
                    <a:pt x="16424" y="0"/>
                    <a:pt x="16228" y="0"/>
                  </a:cubicBezTo>
                  <a:lnTo>
                    <a:pt x="14113" y="0"/>
                  </a:lnTo>
                  <a:cubicBezTo>
                    <a:pt x="13917" y="0"/>
                    <a:pt x="13756" y="161"/>
                    <a:pt x="13756" y="357"/>
                  </a:cubicBezTo>
                  <a:lnTo>
                    <a:pt x="13756" y="848"/>
                  </a:lnTo>
                  <a:lnTo>
                    <a:pt x="13756" y="1508"/>
                  </a:lnTo>
                  <a:lnTo>
                    <a:pt x="11160" y="1508"/>
                  </a:lnTo>
                  <a:lnTo>
                    <a:pt x="11160" y="848"/>
                  </a:lnTo>
                  <a:lnTo>
                    <a:pt x="11160" y="357"/>
                  </a:lnTo>
                  <a:cubicBezTo>
                    <a:pt x="11160" y="161"/>
                    <a:pt x="11000" y="0"/>
                    <a:pt x="10804" y="0"/>
                  </a:cubicBezTo>
                  <a:lnTo>
                    <a:pt x="8689" y="0"/>
                  </a:lnTo>
                  <a:cubicBezTo>
                    <a:pt x="8493" y="0"/>
                    <a:pt x="8332" y="161"/>
                    <a:pt x="8332" y="357"/>
                  </a:cubicBezTo>
                  <a:lnTo>
                    <a:pt x="8332" y="848"/>
                  </a:lnTo>
                  <a:lnTo>
                    <a:pt x="8332" y="1508"/>
                  </a:lnTo>
                  <a:lnTo>
                    <a:pt x="5736" y="1508"/>
                  </a:lnTo>
                  <a:lnTo>
                    <a:pt x="5736" y="848"/>
                  </a:lnTo>
                  <a:lnTo>
                    <a:pt x="5736" y="357"/>
                  </a:lnTo>
                  <a:cubicBezTo>
                    <a:pt x="5736" y="161"/>
                    <a:pt x="5576" y="0"/>
                    <a:pt x="53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2" name="Google Shape;322;p42"/>
            <p:cNvGrpSpPr/>
            <p:nvPr/>
          </p:nvGrpSpPr>
          <p:grpSpPr>
            <a:xfrm rot="-1092566">
              <a:off x="7584512" y="846112"/>
              <a:ext cx="539426" cy="539681"/>
              <a:chOff x="4178325" y="2207475"/>
              <a:chExt cx="476175" cy="476400"/>
            </a:xfrm>
          </p:grpSpPr>
          <p:sp>
            <p:nvSpPr>
              <p:cNvPr id="323" name="Google Shape;323;p42"/>
              <p:cNvSpPr/>
              <p:nvPr/>
            </p:nvSpPr>
            <p:spPr>
              <a:xfrm>
                <a:off x="4178325" y="2207475"/>
                <a:ext cx="476175" cy="476400"/>
              </a:xfrm>
              <a:custGeom>
                <a:avLst/>
                <a:gdLst/>
                <a:ahLst/>
                <a:cxnLst/>
                <a:rect l="l" t="t" r="r" b="b"/>
                <a:pathLst>
                  <a:path w="19047" h="19056" extrusionOk="0">
                    <a:moveTo>
                      <a:pt x="5380" y="562"/>
                    </a:moveTo>
                    <a:cubicBezTo>
                      <a:pt x="5406" y="562"/>
                      <a:pt x="5433" y="589"/>
                      <a:pt x="5433" y="625"/>
                    </a:cubicBezTo>
                    <a:lnTo>
                      <a:pt x="5433" y="1437"/>
                    </a:lnTo>
                    <a:lnTo>
                      <a:pt x="3319" y="1437"/>
                    </a:lnTo>
                    <a:lnTo>
                      <a:pt x="3319" y="625"/>
                    </a:lnTo>
                    <a:cubicBezTo>
                      <a:pt x="3319" y="589"/>
                      <a:pt x="3346" y="562"/>
                      <a:pt x="3372" y="562"/>
                    </a:cubicBezTo>
                    <a:close/>
                    <a:moveTo>
                      <a:pt x="10518" y="562"/>
                    </a:moveTo>
                    <a:cubicBezTo>
                      <a:pt x="10554" y="562"/>
                      <a:pt x="10580" y="589"/>
                      <a:pt x="10580" y="625"/>
                    </a:cubicBezTo>
                    <a:lnTo>
                      <a:pt x="10580" y="1437"/>
                    </a:lnTo>
                    <a:lnTo>
                      <a:pt x="8457" y="1437"/>
                    </a:lnTo>
                    <a:lnTo>
                      <a:pt x="8457" y="625"/>
                    </a:lnTo>
                    <a:cubicBezTo>
                      <a:pt x="8457" y="589"/>
                      <a:pt x="8484" y="562"/>
                      <a:pt x="8520" y="562"/>
                    </a:cubicBezTo>
                    <a:close/>
                    <a:moveTo>
                      <a:pt x="15665" y="562"/>
                    </a:moveTo>
                    <a:cubicBezTo>
                      <a:pt x="15701" y="562"/>
                      <a:pt x="15728" y="589"/>
                      <a:pt x="15728" y="625"/>
                    </a:cubicBezTo>
                    <a:lnTo>
                      <a:pt x="15728" y="1437"/>
                    </a:lnTo>
                    <a:lnTo>
                      <a:pt x="13605" y="1437"/>
                    </a:lnTo>
                    <a:lnTo>
                      <a:pt x="13605" y="625"/>
                    </a:lnTo>
                    <a:cubicBezTo>
                      <a:pt x="13605" y="589"/>
                      <a:pt x="13631" y="562"/>
                      <a:pt x="13667" y="562"/>
                    </a:cubicBezTo>
                    <a:close/>
                    <a:moveTo>
                      <a:pt x="1427" y="3319"/>
                    </a:moveTo>
                    <a:lnTo>
                      <a:pt x="1427" y="5442"/>
                    </a:lnTo>
                    <a:lnTo>
                      <a:pt x="616" y="5442"/>
                    </a:lnTo>
                    <a:cubicBezTo>
                      <a:pt x="580" y="5442"/>
                      <a:pt x="553" y="5415"/>
                      <a:pt x="553" y="5389"/>
                    </a:cubicBezTo>
                    <a:lnTo>
                      <a:pt x="553" y="3381"/>
                    </a:lnTo>
                    <a:cubicBezTo>
                      <a:pt x="553" y="3346"/>
                      <a:pt x="580" y="3319"/>
                      <a:pt x="616" y="3319"/>
                    </a:cubicBezTo>
                    <a:close/>
                    <a:moveTo>
                      <a:pt x="18431" y="3319"/>
                    </a:moveTo>
                    <a:cubicBezTo>
                      <a:pt x="18458" y="3319"/>
                      <a:pt x="18485" y="3346"/>
                      <a:pt x="18485" y="3381"/>
                    </a:cubicBezTo>
                    <a:lnTo>
                      <a:pt x="18485" y="5389"/>
                    </a:lnTo>
                    <a:cubicBezTo>
                      <a:pt x="18485" y="5415"/>
                      <a:pt x="18458" y="5442"/>
                      <a:pt x="18431" y="5442"/>
                    </a:cubicBezTo>
                    <a:lnTo>
                      <a:pt x="17619" y="5442"/>
                    </a:lnTo>
                    <a:lnTo>
                      <a:pt x="17619" y="3319"/>
                    </a:lnTo>
                    <a:close/>
                    <a:moveTo>
                      <a:pt x="1427" y="8466"/>
                    </a:moveTo>
                    <a:lnTo>
                      <a:pt x="1427" y="10589"/>
                    </a:lnTo>
                    <a:lnTo>
                      <a:pt x="616" y="10589"/>
                    </a:lnTo>
                    <a:cubicBezTo>
                      <a:pt x="580" y="10589"/>
                      <a:pt x="553" y="10563"/>
                      <a:pt x="553" y="10527"/>
                    </a:cubicBezTo>
                    <a:lnTo>
                      <a:pt x="553" y="8529"/>
                    </a:lnTo>
                    <a:cubicBezTo>
                      <a:pt x="553" y="8493"/>
                      <a:pt x="580" y="8466"/>
                      <a:pt x="616" y="8466"/>
                    </a:cubicBezTo>
                    <a:close/>
                    <a:moveTo>
                      <a:pt x="18431" y="8466"/>
                    </a:moveTo>
                    <a:cubicBezTo>
                      <a:pt x="18458" y="8466"/>
                      <a:pt x="18485" y="8493"/>
                      <a:pt x="18485" y="8529"/>
                    </a:cubicBezTo>
                    <a:lnTo>
                      <a:pt x="18485" y="10527"/>
                    </a:lnTo>
                    <a:cubicBezTo>
                      <a:pt x="18485" y="10563"/>
                      <a:pt x="18458" y="10589"/>
                      <a:pt x="18431" y="10589"/>
                    </a:cubicBezTo>
                    <a:lnTo>
                      <a:pt x="17619" y="10589"/>
                    </a:lnTo>
                    <a:lnTo>
                      <a:pt x="17619" y="8466"/>
                    </a:lnTo>
                    <a:close/>
                    <a:moveTo>
                      <a:pt x="1427" y="13614"/>
                    </a:moveTo>
                    <a:lnTo>
                      <a:pt x="1427" y="15737"/>
                    </a:lnTo>
                    <a:lnTo>
                      <a:pt x="616" y="15737"/>
                    </a:lnTo>
                    <a:cubicBezTo>
                      <a:pt x="580" y="15737"/>
                      <a:pt x="553" y="15710"/>
                      <a:pt x="553" y="15674"/>
                    </a:cubicBezTo>
                    <a:lnTo>
                      <a:pt x="553" y="13676"/>
                    </a:lnTo>
                    <a:cubicBezTo>
                      <a:pt x="553" y="13640"/>
                      <a:pt x="580" y="13614"/>
                      <a:pt x="616" y="13614"/>
                    </a:cubicBezTo>
                    <a:close/>
                    <a:moveTo>
                      <a:pt x="18431" y="13614"/>
                    </a:moveTo>
                    <a:cubicBezTo>
                      <a:pt x="18458" y="13614"/>
                      <a:pt x="18485" y="13640"/>
                      <a:pt x="18485" y="13676"/>
                    </a:cubicBezTo>
                    <a:lnTo>
                      <a:pt x="18485" y="15674"/>
                    </a:lnTo>
                    <a:cubicBezTo>
                      <a:pt x="18485" y="15710"/>
                      <a:pt x="18458" y="15737"/>
                      <a:pt x="18431" y="15737"/>
                    </a:cubicBezTo>
                    <a:lnTo>
                      <a:pt x="17619" y="15737"/>
                    </a:lnTo>
                    <a:lnTo>
                      <a:pt x="17619" y="13614"/>
                    </a:lnTo>
                    <a:close/>
                    <a:moveTo>
                      <a:pt x="16227" y="1990"/>
                    </a:moveTo>
                    <a:cubicBezTo>
                      <a:pt x="16682" y="1990"/>
                      <a:pt x="17057" y="2364"/>
                      <a:pt x="17057" y="2819"/>
                    </a:cubicBezTo>
                    <a:lnTo>
                      <a:pt x="17057" y="16236"/>
                    </a:lnTo>
                    <a:cubicBezTo>
                      <a:pt x="17057" y="16691"/>
                      <a:pt x="16682" y="17066"/>
                      <a:pt x="16227" y="17066"/>
                    </a:cubicBezTo>
                    <a:lnTo>
                      <a:pt x="2810" y="17066"/>
                    </a:lnTo>
                    <a:cubicBezTo>
                      <a:pt x="2355" y="17066"/>
                      <a:pt x="1990" y="16691"/>
                      <a:pt x="1990" y="16236"/>
                    </a:cubicBezTo>
                    <a:lnTo>
                      <a:pt x="1990" y="2819"/>
                    </a:lnTo>
                    <a:cubicBezTo>
                      <a:pt x="1990" y="2364"/>
                      <a:pt x="2355" y="1990"/>
                      <a:pt x="2810" y="1990"/>
                    </a:cubicBezTo>
                    <a:close/>
                    <a:moveTo>
                      <a:pt x="10580" y="17619"/>
                    </a:moveTo>
                    <a:lnTo>
                      <a:pt x="10580" y="18431"/>
                    </a:lnTo>
                    <a:cubicBezTo>
                      <a:pt x="10580" y="18467"/>
                      <a:pt x="10554" y="18493"/>
                      <a:pt x="10518" y="18493"/>
                    </a:cubicBezTo>
                    <a:lnTo>
                      <a:pt x="8520" y="18493"/>
                    </a:lnTo>
                    <a:cubicBezTo>
                      <a:pt x="8484" y="18493"/>
                      <a:pt x="8457" y="18467"/>
                      <a:pt x="8457" y="18431"/>
                    </a:cubicBezTo>
                    <a:lnTo>
                      <a:pt x="8457" y="17619"/>
                    </a:lnTo>
                    <a:close/>
                    <a:moveTo>
                      <a:pt x="15728" y="17619"/>
                    </a:moveTo>
                    <a:lnTo>
                      <a:pt x="15728" y="18431"/>
                    </a:lnTo>
                    <a:cubicBezTo>
                      <a:pt x="15728" y="18467"/>
                      <a:pt x="15701" y="18493"/>
                      <a:pt x="15665" y="18493"/>
                    </a:cubicBezTo>
                    <a:lnTo>
                      <a:pt x="13667" y="18493"/>
                    </a:lnTo>
                    <a:cubicBezTo>
                      <a:pt x="13631" y="18493"/>
                      <a:pt x="13605" y="18467"/>
                      <a:pt x="13605" y="18431"/>
                    </a:cubicBezTo>
                    <a:lnTo>
                      <a:pt x="13605" y="17619"/>
                    </a:lnTo>
                    <a:close/>
                    <a:moveTo>
                      <a:pt x="3372" y="0"/>
                    </a:moveTo>
                    <a:cubicBezTo>
                      <a:pt x="3033" y="0"/>
                      <a:pt x="2757" y="277"/>
                      <a:pt x="2757" y="625"/>
                    </a:cubicBezTo>
                    <a:lnTo>
                      <a:pt x="2757" y="1437"/>
                    </a:lnTo>
                    <a:cubicBezTo>
                      <a:pt x="2034" y="1463"/>
                      <a:pt x="1454" y="2043"/>
                      <a:pt x="1427" y="2766"/>
                    </a:cubicBezTo>
                    <a:lnTo>
                      <a:pt x="616" y="2766"/>
                    </a:lnTo>
                    <a:cubicBezTo>
                      <a:pt x="277" y="2766"/>
                      <a:pt x="0" y="3042"/>
                      <a:pt x="0" y="3381"/>
                    </a:cubicBezTo>
                    <a:lnTo>
                      <a:pt x="0" y="5389"/>
                    </a:lnTo>
                    <a:cubicBezTo>
                      <a:pt x="0" y="5728"/>
                      <a:pt x="277" y="6004"/>
                      <a:pt x="616" y="6004"/>
                    </a:cubicBezTo>
                    <a:lnTo>
                      <a:pt x="1427" y="6004"/>
                    </a:lnTo>
                    <a:lnTo>
                      <a:pt x="1427" y="7913"/>
                    </a:lnTo>
                    <a:lnTo>
                      <a:pt x="616" y="7913"/>
                    </a:lnTo>
                    <a:cubicBezTo>
                      <a:pt x="277" y="7913"/>
                      <a:pt x="0" y="8190"/>
                      <a:pt x="0" y="8529"/>
                    </a:cubicBezTo>
                    <a:lnTo>
                      <a:pt x="0" y="10527"/>
                    </a:lnTo>
                    <a:cubicBezTo>
                      <a:pt x="0" y="10866"/>
                      <a:pt x="277" y="11143"/>
                      <a:pt x="616" y="11143"/>
                    </a:cubicBezTo>
                    <a:lnTo>
                      <a:pt x="1427" y="11143"/>
                    </a:lnTo>
                    <a:lnTo>
                      <a:pt x="1427" y="13052"/>
                    </a:lnTo>
                    <a:lnTo>
                      <a:pt x="616" y="13052"/>
                    </a:lnTo>
                    <a:cubicBezTo>
                      <a:pt x="277" y="13052"/>
                      <a:pt x="0" y="13328"/>
                      <a:pt x="0" y="13676"/>
                    </a:cubicBezTo>
                    <a:lnTo>
                      <a:pt x="0" y="15674"/>
                    </a:lnTo>
                    <a:cubicBezTo>
                      <a:pt x="0" y="16013"/>
                      <a:pt x="277" y="16290"/>
                      <a:pt x="616" y="16290"/>
                    </a:cubicBezTo>
                    <a:lnTo>
                      <a:pt x="1427" y="16290"/>
                    </a:lnTo>
                    <a:cubicBezTo>
                      <a:pt x="1454" y="17013"/>
                      <a:pt x="2034" y="17592"/>
                      <a:pt x="2757" y="17619"/>
                    </a:cubicBezTo>
                    <a:lnTo>
                      <a:pt x="2757" y="18431"/>
                    </a:lnTo>
                    <a:cubicBezTo>
                      <a:pt x="2757" y="18779"/>
                      <a:pt x="3033" y="19056"/>
                      <a:pt x="3372" y="19056"/>
                    </a:cubicBezTo>
                    <a:lnTo>
                      <a:pt x="3604" y="19056"/>
                    </a:lnTo>
                    <a:cubicBezTo>
                      <a:pt x="3765" y="19056"/>
                      <a:pt x="3890" y="18931"/>
                      <a:pt x="3890" y="18770"/>
                    </a:cubicBezTo>
                    <a:cubicBezTo>
                      <a:pt x="3890" y="18618"/>
                      <a:pt x="3765" y="18493"/>
                      <a:pt x="3604" y="18493"/>
                    </a:cubicBezTo>
                    <a:lnTo>
                      <a:pt x="3372" y="18493"/>
                    </a:lnTo>
                    <a:cubicBezTo>
                      <a:pt x="3346" y="18493"/>
                      <a:pt x="3319" y="18467"/>
                      <a:pt x="3319" y="18431"/>
                    </a:cubicBezTo>
                    <a:lnTo>
                      <a:pt x="3319" y="17619"/>
                    </a:lnTo>
                    <a:lnTo>
                      <a:pt x="5433" y="17619"/>
                    </a:lnTo>
                    <a:lnTo>
                      <a:pt x="5433" y="18431"/>
                    </a:lnTo>
                    <a:cubicBezTo>
                      <a:pt x="5433" y="18467"/>
                      <a:pt x="5406" y="18493"/>
                      <a:pt x="5380" y="18493"/>
                    </a:cubicBezTo>
                    <a:lnTo>
                      <a:pt x="4746" y="18493"/>
                    </a:lnTo>
                    <a:cubicBezTo>
                      <a:pt x="4594" y="18493"/>
                      <a:pt x="4470" y="18618"/>
                      <a:pt x="4470" y="18770"/>
                    </a:cubicBezTo>
                    <a:cubicBezTo>
                      <a:pt x="4470" y="18931"/>
                      <a:pt x="4594" y="19056"/>
                      <a:pt x="4746" y="19056"/>
                    </a:cubicBezTo>
                    <a:lnTo>
                      <a:pt x="5380" y="19056"/>
                    </a:lnTo>
                    <a:cubicBezTo>
                      <a:pt x="5719" y="19056"/>
                      <a:pt x="5995" y="18779"/>
                      <a:pt x="5995" y="18431"/>
                    </a:cubicBezTo>
                    <a:lnTo>
                      <a:pt x="5995" y="17619"/>
                    </a:lnTo>
                    <a:lnTo>
                      <a:pt x="7904" y="17619"/>
                    </a:lnTo>
                    <a:lnTo>
                      <a:pt x="7904" y="18431"/>
                    </a:lnTo>
                    <a:cubicBezTo>
                      <a:pt x="7904" y="18779"/>
                      <a:pt x="8181" y="19056"/>
                      <a:pt x="8520" y="19056"/>
                    </a:cubicBezTo>
                    <a:lnTo>
                      <a:pt x="10518" y="19056"/>
                    </a:lnTo>
                    <a:cubicBezTo>
                      <a:pt x="10866" y="19056"/>
                      <a:pt x="11142" y="18779"/>
                      <a:pt x="11142" y="18431"/>
                    </a:cubicBezTo>
                    <a:lnTo>
                      <a:pt x="11142" y="17619"/>
                    </a:lnTo>
                    <a:lnTo>
                      <a:pt x="13052" y="17619"/>
                    </a:lnTo>
                    <a:lnTo>
                      <a:pt x="13052" y="18431"/>
                    </a:lnTo>
                    <a:cubicBezTo>
                      <a:pt x="13052" y="18779"/>
                      <a:pt x="13328" y="19056"/>
                      <a:pt x="13667" y="19056"/>
                    </a:cubicBezTo>
                    <a:lnTo>
                      <a:pt x="15665" y="19056"/>
                    </a:lnTo>
                    <a:cubicBezTo>
                      <a:pt x="16004" y="19056"/>
                      <a:pt x="16281" y="18779"/>
                      <a:pt x="16281" y="18431"/>
                    </a:cubicBezTo>
                    <a:lnTo>
                      <a:pt x="16281" y="17619"/>
                    </a:lnTo>
                    <a:cubicBezTo>
                      <a:pt x="17004" y="17592"/>
                      <a:pt x="17583" y="17013"/>
                      <a:pt x="17610" y="16290"/>
                    </a:cubicBezTo>
                    <a:lnTo>
                      <a:pt x="18431" y="16290"/>
                    </a:lnTo>
                    <a:cubicBezTo>
                      <a:pt x="18770" y="16290"/>
                      <a:pt x="19047" y="16013"/>
                      <a:pt x="19047" y="15674"/>
                    </a:cubicBezTo>
                    <a:lnTo>
                      <a:pt x="19047" y="13676"/>
                    </a:lnTo>
                    <a:cubicBezTo>
                      <a:pt x="19047" y="13328"/>
                      <a:pt x="18770" y="13052"/>
                      <a:pt x="18431" y="13052"/>
                    </a:cubicBezTo>
                    <a:lnTo>
                      <a:pt x="17619" y="13052"/>
                    </a:lnTo>
                    <a:lnTo>
                      <a:pt x="17619" y="11143"/>
                    </a:lnTo>
                    <a:lnTo>
                      <a:pt x="18431" y="11143"/>
                    </a:lnTo>
                    <a:cubicBezTo>
                      <a:pt x="18770" y="11143"/>
                      <a:pt x="19047" y="10866"/>
                      <a:pt x="19047" y="10527"/>
                    </a:cubicBezTo>
                    <a:lnTo>
                      <a:pt x="19047" y="8529"/>
                    </a:lnTo>
                    <a:cubicBezTo>
                      <a:pt x="19047" y="8190"/>
                      <a:pt x="18770" y="7913"/>
                      <a:pt x="18431" y="7913"/>
                    </a:cubicBezTo>
                    <a:lnTo>
                      <a:pt x="17619" y="7913"/>
                    </a:lnTo>
                    <a:lnTo>
                      <a:pt x="17619" y="6004"/>
                    </a:lnTo>
                    <a:lnTo>
                      <a:pt x="18431" y="6004"/>
                    </a:lnTo>
                    <a:cubicBezTo>
                      <a:pt x="18770" y="6004"/>
                      <a:pt x="19047" y="5728"/>
                      <a:pt x="19047" y="5389"/>
                    </a:cubicBezTo>
                    <a:lnTo>
                      <a:pt x="19047" y="3381"/>
                    </a:lnTo>
                    <a:cubicBezTo>
                      <a:pt x="19047" y="3042"/>
                      <a:pt x="18770" y="2766"/>
                      <a:pt x="18431" y="2766"/>
                    </a:cubicBezTo>
                    <a:lnTo>
                      <a:pt x="17610" y="2766"/>
                    </a:lnTo>
                    <a:cubicBezTo>
                      <a:pt x="17583" y="2043"/>
                      <a:pt x="17004" y="1463"/>
                      <a:pt x="16281" y="1437"/>
                    </a:cubicBezTo>
                    <a:lnTo>
                      <a:pt x="16281" y="625"/>
                    </a:lnTo>
                    <a:cubicBezTo>
                      <a:pt x="16281" y="277"/>
                      <a:pt x="16004" y="0"/>
                      <a:pt x="15665" y="0"/>
                    </a:cubicBezTo>
                    <a:lnTo>
                      <a:pt x="13667" y="0"/>
                    </a:lnTo>
                    <a:cubicBezTo>
                      <a:pt x="13328" y="0"/>
                      <a:pt x="13052" y="277"/>
                      <a:pt x="13052" y="625"/>
                    </a:cubicBezTo>
                    <a:lnTo>
                      <a:pt x="13052" y="1437"/>
                    </a:lnTo>
                    <a:lnTo>
                      <a:pt x="11142" y="1437"/>
                    </a:lnTo>
                    <a:lnTo>
                      <a:pt x="11142" y="625"/>
                    </a:lnTo>
                    <a:cubicBezTo>
                      <a:pt x="11142" y="277"/>
                      <a:pt x="10866" y="0"/>
                      <a:pt x="10518" y="0"/>
                    </a:cubicBezTo>
                    <a:lnTo>
                      <a:pt x="8520" y="0"/>
                    </a:lnTo>
                    <a:cubicBezTo>
                      <a:pt x="8181" y="0"/>
                      <a:pt x="7904" y="277"/>
                      <a:pt x="7904" y="625"/>
                    </a:cubicBezTo>
                    <a:lnTo>
                      <a:pt x="7904" y="1437"/>
                    </a:lnTo>
                    <a:lnTo>
                      <a:pt x="5995" y="1437"/>
                    </a:lnTo>
                    <a:lnTo>
                      <a:pt x="5995" y="625"/>
                    </a:lnTo>
                    <a:cubicBezTo>
                      <a:pt x="5995" y="277"/>
                      <a:pt x="5719" y="0"/>
                      <a:pt x="538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42"/>
              <p:cNvSpPr/>
              <p:nvPr/>
            </p:nvSpPr>
            <p:spPr>
              <a:xfrm>
                <a:off x="4267750" y="2297125"/>
                <a:ext cx="297325" cy="297100"/>
              </a:xfrm>
              <a:custGeom>
                <a:avLst/>
                <a:gdLst/>
                <a:ahLst/>
                <a:cxnLst/>
                <a:rect l="l" t="t" r="r" b="b"/>
                <a:pathLst>
                  <a:path w="11893" h="11884" extrusionOk="0">
                    <a:moveTo>
                      <a:pt x="848" y="1"/>
                    </a:moveTo>
                    <a:cubicBezTo>
                      <a:pt x="384" y="1"/>
                      <a:pt x="0" y="375"/>
                      <a:pt x="0" y="848"/>
                    </a:cubicBezTo>
                    <a:lnTo>
                      <a:pt x="0" y="11036"/>
                    </a:lnTo>
                    <a:cubicBezTo>
                      <a:pt x="0" y="11509"/>
                      <a:pt x="384" y="11883"/>
                      <a:pt x="848" y="11883"/>
                    </a:cubicBezTo>
                    <a:lnTo>
                      <a:pt x="2266" y="11883"/>
                    </a:lnTo>
                    <a:cubicBezTo>
                      <a:pt x="2418" y="11883"/>
                      <a:pt x="2543" y="11758"/>
                      <a:pt x="2543" y="11607"/>
                    </a:cubicBezTo>
                    <a:cubicBezTo>
                      <a:pt x="2543" y="11455"/>
                      <a:pt x="2418" y="11330"/>
                      <a:pt x="2266" y="11330"/>
                    </a:cubicBezTo>
                    <a:lnTo>
                      <a:pt x="848" y="11330"/>
                    </a:lnTo>
                    <a:cubicBezTo>
                      <a:pt x="687" y="11330"/>
                      <a:pt x="554" y="11196"/>
                      <a:pt x="554" y="11036"/>
                    </a:cubicBezTo>
                    <a:lnTo>
                      <a:pt x="554" y="848"/>
                    </a:lnTo>
                    <a:cubicBezTo>
                      <a:pt x="554" y="687"/>
                      <a:pt x="687" y="554"/>
                      <a:pt x="848" y="554"/>
                    </a:cubicBezTo>
                    <a:lnTo>
                      <a:pt x="11036" y="554"/>
                    </a:lnTo>
                    <a:cubicBezTo>
                      <a:pt x="11196" y="554"/>
                      <a:pt x="11330" y="687"/>
                      <a:pt x="11330" y="848"/>
                    </a:cubicBezTo>
                    <a:lnTo>
                      <a:pt x="11330" y="3105"/>
                    </a:lnTo>
                    <a:cubicBezTo>
                      <a:pt x="11330" y="3257"/>
                      <a:pt x="11455" y="3382"/>
                      <a:pt x="11607" y="3382"/>
                    </a:cubicBezTo>
                    <a:cubicBezTo>
                      <a:pt x="11767" y="3382"/>
                      <a:pt x="11892" y="3257"/>
                      <a:pt x="11892" y="3105"/>
                    </a:cubicBezTo>
                    <a:lnTo>
                      <a:pt x="11892" y="848"/>
                    </a:lnTo>
                    <a:cubicBezTo>
                      <a:pt x="11892" y="375"/>
                      <a:pt x="11509" y="1"/>
                      <a:pt x="1103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42"/>
              <p:cNvSpPr/>
              <p:nvPr/>
            </p:nvSpPr>
            <p:spPr>
              <a:xfrm>
                <a:off x="4345800" y="2396150"/>
                <a:ext cx="219275" cy="198075"/>
              </a:xfrm>
              <a:custGeom>
                <a:avLst/>
                <a:gdLst/>
                <a:ahLst/>
                <a:cxnLst/>
                <a:rect l="l" t="t" r="r" b="b"/>
                <a:pathLst>
                  <a:path w="8771" h="7923" extrusionOk="0">
                    <a:moveTo>
                      <a:pt x="8485" y="0"/>
                    </a:moveTo>
                    <a:cubicBezTo>
                      <a:pt x="8333" y="0"/>
                      <a:pt x="8208" y="125"/>
                      <a:pt x="8208" y="277"/>
                    </a:cubicBezTo>
                    <a:lnTo>
                      <a:pt x="8208" y="7075"/>
                    </a:lnTo>
                    <a:cubicBezTo>
                      <a:pt x="8208" y="7235"/>
                      <a:pt x="8074" y="7369"/>
                      <a:pt x="7914" y="7369"/>
                    </a:cubicBezTo>
                    <a:lnTo>
                      <a:pt x="277" y="7369"/>
                    </a:lnTo>
                    <a:cubicBezTo>
                      <a:pt x="126" y="7369"/>
                      <a:pt x="1" y="7494"/>
                      <a:pt x="1" y="7646"/>
                    </a:cubicBezTo>
                    <a:cubicBezTo>
                      <a:pt x="1" y="7797"/>
                      <a:pt x="126" y="7922"/>
                      <a:pt x="277" y="7922"/>
                    </a:cubicBezTo>
                    <a:lnTo>
                      <a:pt x="7914" y="7922"/>
                    </a:lnTo>
                    <a:cubicBezTo>
                      <a:pt x="8387" y="7922"/>
                      <a:pt x="8770" y="7548"/>
                      <a:pt x="8770" y="7075"/>
                    </a:cubicBezTo>
                    <a:lnTo>
                      <a:pt x="8770" y="277"/>
                    </a:lnTo>
                    <a:cubicBezTo>
                      <a:pt x="8770" y="125"/>
                      <a:pt x="8645" y="0"/>
                      <a:pt x="848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42"/>
              <p:cNvSpPr/>
              <p:nvPr/>
            </p:nvSpPr>
            <p:spPr>
              <a:xfrm>
                <a:off x="4310575" y="2354900"/>
                <a:ext cx="13850" cy="1815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7262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6985"/>
                    </a:lnTo>
                    <a:cubicBezTo>
                      <a:pt x="0" y="7137"/>
                      <a:pt x="125" y="7262"/>
                      <a:pt x="277" y="7262"/>
                    </a:cubicBezTo>
                    <a:cubicBezTo>
                      <a:pt x="429" y="7262"/>
                      <a:pt x="553" y="7137"/>
                      <a:pt x="553" y="6985"/>
                    </a:cubicBezTo>
                    <a:lnTo>
                      <a:pt x="553" y="277"/>
                    </a:lnTo>
                    <a:cubicBezTo>
                      <a:pt x="553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42"/>
              <p:cNvSpPr/>
              <p:nvPr/>
            </p:nvSpPr>
            <p:spPr>
              <a:xfrm>
                <a:off x="4508175" y="2354900"/>
                <a:ext cx="14075" cy="1815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7262" extrusionOk="0">
                    <a:moveTo>
                      <a:pt x="286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6985"/>
                    </a:lnTo>
                    <a:cubicBezTo>
                      <a:pt x="0" y="7137"/>
                      <a:pt x="125" y="7262"/>
                      <a:pt x="286" y="7262"/>
                    </a:cubicBezTo>
                    <a:cubicBezTo>
                      <a:pt x="437" y="7262"/>
                      <a:pt x="562" y="7137"/>
                      <a:pt x="562" y="6985"/>
                    </a:cubicBezTo>
                    <a:lnTo>
                      <a:pt x="562" y="277"/>
                    </a:lnTo>
                    <a:cubicBezTo>
                      <a:pt x="562" y="125"/>
                      <a:pt x="437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42"/>
              <p:cNvSpPr/>
              <p:nvPr/>
            </p:nvSpPr>
            <p:spPr>
              <a:xfrm>
                <a:off x="4325525" y="2339725"/>
                <a:ext cx="1815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7262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8"/>
                      <a:pt x="125" y="562"/>
                      <a:pt x="277" y="562"/>
                    </a:cubicBezTo>
                    <a:lnTo>
                      <a:pt x="6985" y="562"/>
                    </a:lnTo>
                    <a:cubicBezTo>
                      <a:pt x="7137" y="562"/>
                      <a:pt x="7262" y="438"/>
                      <a:pt x="7262" y="286"/>
                    </a:cubicBezTo>
                    <a:cubicBezTo>
                      <a:pt x="7262" y="125"/>
                      <a:pt x="7137" y="0"/>
                      <a:pt x="698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42"/>
              <p:cNvSpPr/>
              <p:nvPr/>
            </p:nvSpPr>
            <p:spPr>
              <a:xfrm>
                <a:off x="4325525" y="2537550"/>
                <a:ext cx="1815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7262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6985" y="562"/>
                    </a:lnTo>
                    <a:cubicBezTo>
                      <a:pt x="7137" y="562"/>
                      <a:pt x="7262" y="437"/>
                      <a:pt x="7262" y="277"/>
                    </a:cubicBezTo>
                    <a:cubicBezTo>
                      <a:pt x="7262" y="125"/>
                      <a:pt x="7137" y="0"/>
                      <a:pt x="698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42"/>
              <p:cNvSpPr/>
              <p:nvPr/>
            </p:nvSpPr>
            <p:spPr>
              <a:xfrm>
                <a:off x="4417625" y="2366275"/>
                <a:ext cx="78750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3150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87" y="562"/>
                    </a:lnTo>
                    <a:lnTo>
                      <a:pt x="2587" y="2873"/>
                    </a:lnTo>
                    <a:cubicBezTo>
                      <a:pt x="2587" y="3024"/>
                      <a:pt x="2712" y="3149"/>
                      <a:pt x="2873" y="3149"/>
                    </a:cubicBezTo>
                    <a:cubicBezTo>
                      <a:pt x="3025" y="3149"/>
                      <a:pt x="3150" y="3024"/>
                      <a:pt x="3150" y="2873"/>
                    </a:cubicBezTo>
                    <a:lnTo>
                      <a:pt x="3150" y="277"/>
                    </a:lnTo>
                    <a:cubicBezTo>
                      <a:pt x="3150" y="125"/>
                      <a:pt x="3025" y="0"/>
                      <a:pt x="287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42"/>
              <p:cNvSpPr/>
              <p:nvPr/>
            </p:nvSpPr>
            <p:spPr>
              <a:xfrm>
                <a:off x="4336450" y="2465950"/>
                <a:ext cx="59125" cy="59125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2365" extrusionOk="0">
                    <a:moveTo>
                      <a:pt x="1758" y="554"/>
                    </a:moveTo>
                    <a:cubicBezTo>
                      <a:pt x="1784" y="554"/>
                      <a:pt x="1802" y="581"/>
                      <a:pt x="1802" y="607"/>
                    </a:cubicBezTo>
                    <a:lnTo>
                      <a:pt x="1802" y="1758"/>
                    </a:lnTo>
                    <a:cubicBezTo>
                      <a:pt x="1802" y="1785"/>
                      <a:pt x="1784" y="1803"/>
                      <a:pt x="1758" y="1803"/>
                    </a:cubicBezTo>
                    <a:lnTo>
                      <a:pt x="607" y="1803"/>
                    </a:lnTo>
                    <a:cubicBezTo>
                      <a:pt x="580" y="1803"/>
                      <a:pt x="553" y="1785"/>
                      <a:pt x="553" y="1758"/>
                    </a:cubicBezTo>
                    <a:lnTo>
                      <a:pt x="553" y="607"/>
                    </a:lnTo>
                    <a:cubicBezTo>
                      <a:pt x="553" y="581"/>
                      <a:pt x="580" y="554"/>
                      <a:pt x="607" y="554"/>
                    </a:cubicBezTo>
                    <a:close/>
                    <a:moveTo>
                      <a:pt x="607" y="1"/>
                    </a:moveTo>
                    <a:cubicBezTo>
                      <a:pt x="268" y="1"/>
                      <a:pt x="0" y="268"/>
                      <a:pt x="0" y="607"/>
                    </a:cubicBezTo>
                    <a:lnTo>
                      <a:pt x="0" y="1758"/>
                    </a:lnTo>
                    <a:cubicBezTo>
                      <a:pt x="0" y="2088"/>
                      <a:pt x="268" y="2365"/>
                      <a:pt x="607" y="2365"/>
                    </a:cubicBezTo>
                    <a:lnTo>
                      <a:pt x="1758" y="2365"/>
                    </a:lnTo>
                    <a:cubicBezTo>
                      <a:pt x="2088" y="2365"/>
                      <a:pt x="2364" y="2088"/>
                      <a:pt x="2364" y="1758"/>
                    </a:cubicBezTo>
                    <a:lnTo>
                      <a:pt x="2364" y="607"/>
                    </a:lnTo>
                    <a:cubicBezTo>
                      <a:pt x="2364" y="268"/>
                      <a:pt x="2088" y="1"/>
                      <a:pt x="175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32" name="Google Shape;332;p42"/>
          <p:cNvCxnSpPr/>
          <p:nvPr/>
        </p:nvCxnSpPr>
        <p:spPr>
          <a:xfrm rot="10800000">
            <a:off x="4326926" y="1667331"/>
            <a:ext cx="16062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CE8FA164-203F-8919-6EED-EA8FED7CD75F}"/>
              </a:ext>
            </a:extLst>
          </p:cNvPr>
          <p:cNvSpPr txBox="1"/>
          <p:nvPr/>
        </p:nvSpPr>
        <p:spPr>
          <a:xfrm>
            <a:off x="5362303" y="4766132"/>
            <a:ext cx="378169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40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Giảng viên hướng dẫn : Nguyễn Hồ Duy Tri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2"/>
          <p:cNvSpPr txBox="1">
            <a:spLocks noGrp="1"/>
          </p:cNvSpPr>
          <p:nvPr>
            <p:ph type="title"/>
          </p:nvPr>
        </p:nvSpPr>
        <p:spPr>
          <a:xfrm>
            <a:off x="2676897" y="1265"/>
            <a:ext cx="411551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Ngôn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ngữ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thao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tác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với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dữ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liệu</a:t>
            </a:r>
            <a:endParaRPr lang="en-US" sz="2400">
              <a:solidFill>
                <a:schemeClr val="accent1">
                  <a:lumMod val="75000"/>
                </a:schemeClr>
              </a:solidFill>
              <a:latin typeface="Times New Roman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4ED0FED-AE23-C666-7CCF-788C1E2B45E7}"/>
              </a:ext>
            </a:extLst>
          </p:cNvPr>
          <p:cNvSpPr txBox="1"/>
          <p:nvPr/>
        </p:nvSpPr>
        <p:spPr>
          <a:xfrm>
            <a:off x="655609" y="426944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/>
              </a:rPr>
              <a:t>- CLUSTER</a:t>
            </a:r>
          </a:p>
          <a:p>
            <a:r>
              <a:rPr lang="en-US" dirty="0">
                <a:latin typeface="Times New Roman"/>
              </a:rPr>
              <a:t>    + CREATE</a:t>
            </a:r>
          </a:p>
        </p:txBody>
      </p:sp>
      <p:pic>
        <p:nvPicPr>
          <p:cNvPr id="22" name="Picture 2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CA693CB-2668-D0A2-6252-3FFB75D6D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758" y="1919905"/>
            <a:ext cx="5943600" cy="828675"/>
          </a:xfrm>
          <a:prstGeom prst="rect">
            <a:avLst/>
          </a:prstGeom>
        </p:spPr>
      </p:pic>
      <p:pic>
        <p:nvPicPr>
          <p:cNvPr id="23" name="Picture 23">
            <a:extLst>
              <a:ext uri="{FF2B5EF4-FFF2-40B4-BE49-F238E27FC236}">
                <a16:creationId xmlns:a16="http://schemas.microsoft.com/office/drawing/2014/main" id="{351449E8-8B5A-3631-6813-B978564988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1758" y="2968336"/>
            <a:ext cx="5943600" cy="11811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2"/>
          <p:cNvSpPr txBox="1">
            <a:spLocks noGrp="1"/>
          </p:cNvSpPr>
          <p:nvPr>
            <p:ph type="title"/>
          </p:nvPr>
        </p:nvSpPr>
        <p:spPr>
          <a:xfrm>
            <a:off x="2670011" y="1265"/>
            <a:ext cx="411551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Ngôn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ngữ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thao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tác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với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dữ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liệu</a:t>
            </a:r>
            <a:endParaRPr lang="en-US" sz="2400">
              <a:solidFill>
                <a:schemeClr val="accent1">
                  <a:lumMod val="75000"/>
                </a:schemeClr>
              </a:solidFill>
              <a:latin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74852F-3DD8-FDEE-F1CE-4652773765DE}"/>
              </a:ext>
            </a:extLst>
          </p:cNvPr>
          <p:cNvSpPr txBox="1"/>
          <p:nvPr/>
        </p:nvSpPr>
        <p:spPr>
          <a:xfrm>
            <a:off x="784077" y="554320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Times New Roman"/>
              </a:rPr>
              <a:t>+ ALTER</a:t>
            </a:r>
            <a:endParaRPr lang="en-US" dirty="0">
              <a:latin typeface="Times New Roman"/>
            </a:endParaRP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1308D41-C9B4-BE04-F8EF-8633635507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4782" y="1356472"/>
            <a:ext cx="5943600" cy="800100"/>
          </a:xfrm>
          <a:prstGeom prst="rect">
            <a:avLst/>
          </a:prstGeom>
        </p:spPr>
      </p:pic>
      <p:pic>
        <p:nvPicPr>
          <p:cNvPr id="5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C6E0D60-67BE-3CC0-22D9-3DB299B384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8143" y="2193156"/>
            <a:ext cx="5953685" cy="288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8869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2"/>
          <p:cNvSpPr txBox="1">
            <a:spLocks noGrp="1"/>
          </p:cNvSpPr>
          <p:nvPr>
            <p:ph type="title"/>
          </p:nvPr>
        </p:nvSpPr>
        <p:spPr>
          <a:xfrm>
            <a:off x="2752638" y="49464"/>
            <a:ext cx="411551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Ngôn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ngữ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thao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tác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với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dữ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liệu</a:t>
            </a:r>
            <a:endParaRPr lang="en-US" sz="2400">
              <a:solidFill>
                <a:schemeClr val="accent1">
                  <a:lumMod val="75000"/>
                </a:schemeClr>
              </a:solidFill>
              <a:latin typeface="Times New Roman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4589D5-BC1F-3361-D5FB-ECF910D5A727}"/>
              </a:ext>
            </a:extLst>
          </p:cNvPr>
          <p:cNvSpPr txBox="1"/>
          <p:nvPr/>
        </p:nvSpPr>
        <p:spPr>
          <a:xfrm>
            <a:off x="756245" y="560760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Times New Roman"/>
              </a:rPr>
              <a:t>+ DROP</a:t>
            </a:r>
            <a:endParaRPr lang="en-US">
              <a:latin typeface="Times New Roman"/>
            </a:endParaRP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F24F2CD4-5BCE-A7BC-5920-1EE9AE5010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4336" y="1501053"/>
            <a:ext cx="5943600" cy="790575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AFCE17D3-9914-B9A1-3553-5D98E693BB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336" y="2680298"/>
            <a:ext cx="5943600" cy="100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9269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2"/>
          <p:cNvSpPr txBox="1">
            <a:spLocks noGrp="1"/>
          </p:cNvSpPr>
          <p:nvPr>
            <p:ph type="title"/>
          </p:nvPr>
        </p:nvSpPr>
        <p:spPr>
          <a:xfrm>
            <a:off x="2605896" y="1444"/>
            <a:ext cx="411551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Ngôn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ngữ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thao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tác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với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dữ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liệu</a:t>
            </a:r>
            <a:endParaRPr lang="en-US" sz="2400">
              <a:solidFill>
                <a:schemeClr val="accent1">
                  <a:lumMod val="75000"/>
                </a:schemeClr>
              </a:solidFill>
              <a:latin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0DE3BB-263A-E6A3-F4BB-F88401FE77AA}"/>
              </a:ext>
            </a:extLst>
          </p:cNvPr>
          <p:cNvSpPr txBox="1"/>
          <p:nvPr/>
        </p:nvSpPr>
        <p:spPr>
          <a:xfrm>
            <a:off x="543297" y="435676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/>
              </a:rPr>
              <a:t>- GRAPH</a:t>
            </a:r>
            <a:endParaRPr lang="en-US">
              <a:solidFill>
                <a:srgbClr val="FF0000"/>
              </a:solidFill>
              <a:latin typeface="Times New Roman"/>
            </a:endParaRPr>
          </a:p>
          <a:p>
            <a:r>
              <a:rPr lang="en-US" dirty="0">
                <a:latin typeface="Times New Roman"/>
              </a:rPr>
              <a:t>   + CREATE VERTEX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CE1934B-5AC7-E7CA-AE65-CDE6F40AA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1163" y="1064559"/>
            <a:ext cx="5943600" cy="762000"/>
          </a:xfrm>
          <a:prstGeom prst="rect">
            <a:avLst/>
          </a:prstGeom>
        </p:spPr>
      </p:pic>
      <p:pic>
        <p:nvPicPr>
          <p:cNvPr id="9" name="Picture 9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F9108A1-3C5E-C273-D4BD-AE28AB7FCD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4525" y="1860164"/>
            <a:ext cx="5953685" cy="305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027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2"/>
          <p:cNvSpPr txBox="1">
            <a:spLocks noGrp="1"/>
          </p:cNvSpPr>
          <p:nvPr>
            <p:ph type="title"/>
          </p:nvPr>
        </p:nvSpPr>
        <p:spPr>
          <a:xfrm>
            <a:off x="2543479" y="3143"/>
            <a:ext cx="411551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Ngôn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ngữ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thao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tác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với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dữ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liệu</a:t>
            </a:r>
            <a:endParaRPr lang="en-US" sz="2400">
              <a:solidFill>
                <a:schemeClr val="accent1">
                  <a:lumMod val="75000"/>
                </a:schemeClr>
              </a:solidFill>
              <a:latin typeface="Times New Roman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9DEA24-671C-F2B9-8353-3E3E36DC173E}"/>
              </a:ext>
            </a:extLst>
          </p:cNvPr>
          <p:cNvSpPr txBox="1"/>
          <p:nvPr/>
        </p:nvSpPr>
        <p:spPr>
          <a:xfrm>
            <a:off x="736271" y="643495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Times New Roman"/>
              </a:rPr>
              <a:t>+CREATE EDGE</a:t>
            </a:r>
          </a:p>
        </p:txBody>
      </p:sp>
      <p:pic>
        <p:nvPicPr>
          <p:cNvPr id="2" name="Picture 2" descr="Text, letter&#10;&#10;Description automatically generated">
            <a:extLst>
              <a:ext uri="{FF2B5EF4-FFF2-40B4-BE49-F238E27FC236}">
                <a16:creationId xmlns:a16="http://schemas.microsoft.com/office/drawing/2014/main" id="{A3243465-876E-788F-BEAD-01078C36D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246" y="872208"/>
            <a:ext cx="6004113" cy="1440853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CA10A86D-B489-485E-5BA6-81C6195BDF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6864" y="2037985"/>
            <a:ext cx="5970493" cy="300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4487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2"/>
          <p:cNvSpPr txBox="1">
            <a:spLocks noGrp="1"/>
          </p:cNvSpPr>
          <p:nvPr>
            <p:ph type="title"/>
          </p:nvPr>
        </p:nvSpPr>
        <p:spPr>
          <a:xfrm>
            <a:off x="2571021" y="3143"/>
            <a:ext cx="411551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Ngôn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ngữ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thao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tác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với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dữ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liệu</a:t>
            </a:r>
            <a:endParaRPr lang="en-US" sz="2400">
              <a:solidFill>
                <a:schemeClr val="accent1">
                  <a:lumMod val="75000"/>
                </a:schemeClr>
              </a:solidFill>
              <a:latin typeface="Times New Roman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9DEA24-671C-F2B9-8353-3E3E36DC173E}"/>
              </a:ext>
            </a:extLst>
          </p:cNvPr>
          <p:cNvSpPr txBox="1"/>
          <p:nvPr/>
        </p:nvSpPr>
        <p:spPr>
          <a:xfrm>
            <a:off x="736271" y="643495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Times New Roman"/>
              </a:rPr>
              <a:t>+CREATE EDGE</a:t>
            </a:r>
          </a:p>
        </p:txBody>
      </p:sp>
      <p:pic>
        <p:nvPicPr>
          <p:cNvPr id="2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CDB5943-3A6D-3224-710F-B651CE4F2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960" y="1285070"/>
            <a:ext cx="5943600" cy="341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520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2"/>
          <p:cNvSpPr txBox="1">
            <a:spLocks noGrp="1"/>
          </p:cNvSpPr>
          <p:nvPr>
            <p:ph type="title"/>
          </p:nvPr>
        </p:nvSpPr>
        <p:spPr>
          <a:xfrm>
            <a:off x="2546072" y="-2759"/>
            <a:ext cx="411551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Ngôn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ngữ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thao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tác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với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dữ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liệu</a:t>
            </a:r>
            <a:endParaRPr lang="en-US" sz="2400">
              <a:solidFill>
                <a:schemeClr val="accent1">
                  <a:lumMod val="75000"/>
                </a:schemeClr>
              </a:solidFill>
              <a:latin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A6A21F-65C7-42F4-1C30-EA01BCE4A5A0}"/>
              </a:ext>
            </a:extLst>
          </p:cNvPr>
          <p:cNvSpPr txBox="1"/>
          <p:nvPr/>
        </p:nvSpPr>
        <p:spPr>
          <a:xfrm>
            <a:off x="676894" y="532163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Times New Roman"/>
              </a:rPr>
              <a:t>+DELETE VERTEX</a:t>
            </a:r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9173A15C-696B-FADD-7FA3-CBB095205A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7546" y="1010490"/>
            <a:ext cx="5943600" cy="752475"/>
          </a:xfrm>
          <a:prstGeom prst="rect">
            <a:avLst/>
          </a:prstGeom>
        </p:spPr>
      </p:pic>
      <p:pic>
        <p:nvPicPr>
          <p:cNvPr id="6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E573AF6-1B04-C915-7079-14254D3730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0907" y="1830814"/>
            <a:ext cx="5953686" cy="3028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250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2"/>
          <p:cNvSpPr txBox="1">
            <a:spLocks noGrp="1"/>
          </p:cNvSpPr>
          <p:nvPr>
            <p:ph type="title"/>
          </p:nvPr>
        </p:nvSpPr>
        <p:spPr>
          <a:xfrm>
            <a:off x="2377984" y="2225"/>
            <a:ext cx="411551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Ngôn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ngữ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thao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tác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với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dữ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liệu</a:t>
            </a:r>
            <a:endParaRPr lang="en-US" sz="2400">
              <a:solidFill>
                <a:schemeClr val="accent1">
                  <a:lumMod val="75000"/>
                </a:schemeClr>
              </a:solidFill>
              <a:latin typeface="Times New Roman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5A4A5C-0403-DAC1-07F3-E8A2C0A475DF}"/>
              </a:ext>
            </a:extLst>
          </p:cNvPr>
          <p:cNvSpPr txBox="1"/>
          <p:nvPr/>
        </p:nvSpPr>
        <p:spPr>
          <a:xfrm>
            <a:off x="679513" y="624066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Times New Roman"/>
              </a:rPr>
              <a:t>+DELETE EDGE</a:t>
            </a:r>
            <a:endParaRPr lang="en-US">
              <a:latin typeface="Times New Roman"/>
            </a:endParaRPr>
          </a:p>
        </p:txBody>
      </p:sp>
      <p:pic>
        <p:nvPicPr>
          <p:cNvPr id="6" name="Picture 6" descr="Text, letter&#10;&#10;Description automatically generated">
            <a:extLst>
              <a:ext uri="{FF2B5EF4-FFF2-40B4-BE49-F238E27FC236}">
                <a16:creationId xmlns:a16="http://schemas.microsoft.com/office/drawing/2014/main" id="{2FEECFA8-7267-EA51-A1C0-430C4468FF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8399" y="1779698"/>
            <a:ext cx="4739738" cy="244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1215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2"/>
          <p:cNvSpPr txBox="1">
            <a:spLocks noGrp="1"/>
          </p:cNvSpPr>
          <p:nvPr>
            <p:ph type="title"/>
          </p:nvPr>
        </p:nvSpPr>
        <p:spPr>
          <a:xfrm>
            <a:off x="2552957" y="-1150"/>
            <a:ext cx="411551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Ngôn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ngữ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thao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tác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với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dữ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liệu</a:t>
            </a:r>
            <a:endParaRPr lang="en-US" sz="2400">
              <a:solidFill>
                <a:schemeClr val="accent1">
                  <a:lumMod val="75000"/>
                </a:schemeClr>
              </a:solidFill>
              <a:latin typeface="Times New Roman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5A4A5C-0403-DAC1-07F3-E8A2C0A475DF}"/>
              </a:ext>
            </a:extLst>
          </p:cNvPr>
          <p:cNvSpPr txBox="1"/>
          <p:nvPr/>
        </p:nvSpPr>
        <p:spPr>
          <a:xfrm>
            <a:off x="682350" y="651791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Times New Roman"/>
              </a:rPr>
              <a:t>+DELETE EDGE</a:t>
            </a:r>
            <a:endParaRPr lang="en-US">
              <a:latin typeface="Times New Roman"/>
            </a:endParaRPr>
          </a:p>
        </p:txBody>
      </p:sp>
      <p:pic>
        <p:nvPicPr>
          <p:cNvPr id="5" name="Picture 5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6468929C-E2C4-7741-5F33-EE1263A552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6266" y="1627094"/>
            <a:ext cx="5943600" cy="2057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F1AEA2-CA60-BFBF-0D02-5CABBE4AE81C}"/>
              </a:ext>
            </a:extLst>
          </p:cNvPr>
          <p:cNvSpPr txBox="1"/>
          <p:nvPr/>
        </p:nvSpPr>
        <p:spPr>
          <a:xfrm>
            <a:off x="1724496" y="1282122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latin typeface="Times New Roman"/>
              </a:rPr>
              <a:t>Examples</a:t>
            </a:r>
          </a:p>
          <a:p>
            <a:endParaRPr lang="en-US" b="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345815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2"/>
          <p:cNvSpPr txBox="1">
            <a:spLocks noGrp="1"/>
          </p:cNvSpPr>
          <p:nvPr>
            <p:ph type="title"/>
          </p:nvPr>
        </p:nvSpPr>
        <p:spPr>
          <a:xfrm>
            <a:off x="2518530" y="-1150"/>
            <a:ext cx="411551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Ngôn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ngữ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thao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tác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với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dữ</a:t>
            </a:r>
            <a:r>
              <a:rPr lang="en" sz="2400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 </a:t>
            </a:r>
            <a:r>
              <a:rPr lang="en" sz="2400" err="1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liệu</a:t>
            </a:r>
            <a:endParaRPr lang="en-US" sz="2400">
              <a:solidFill>
                <a:schemeClr val="accent1">
                  <a:lumMod val="75000"/>
                </a:schemeClr>
              </a:solidFill>
              <a:latin typeface="Times New Roman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09323C-E3A4-F218-4737-2C4B9819F72D}"/>
              </a:ext>
            </a:extLst>
          </p:cNvPr>
          <p:cNvSpPr txBox="1"/>
          <p:nvPr/>
        </p:nvSpPr>
        <p:spPr>
          <a:xfrm>
            <a:off x="685625" y="598962"/>
            <a:ext cx="274320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latin typeface="Times New Roman"/>
              </a:rPr>
              <a:t>+UPDATE EDGE</a:t>
            </a:r>
          </a:p>
        </p:txBody>
      </p:sp>
      <p:pic>
        <p:nvPicPr>
          <p:cNvPr id="6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569CBC5-8FDD-CC4C-4045-C9B05D319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2694" y="1172688"/>
            <a:ext cx="5943600" cy="1714500"/>
          </a:xfrm>
          <a:prstGeom prst="rect">
            <a:avLst/>
          </a:prstGeom>
        </p:spPr>
      </p:pic>
      <p:pic>
        <p:nvPicPr>
          <p:cNvPr id="7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11AC1E4-845B-D533-5365-BFBA462377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2694" y="3116592"/>
            <a:ext cx="5943600" cy="155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702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4"/>
          <p:cNvSpPr/>
          <p:nvPr/>
        </p:nvSpPr>
        <p:spPr>
          <a:xfrm>
            <a:off x="1615028" y="1129075"/>
            <a:ext cx="2143392" cy="113957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64" name="Google Shape;364;p44"/>
          <p:cNvSpPr txBox="1">
            <a:spLocks noGrp="1"/>
          </p:cNvSpPr>
          <p:nvPr>
            <p:ph type="title" idx="15"/>
          </p:nvPr>
        </p:nvSpPr>
        <p:spPr>
          <a:xfrm>
            <a:off x="1573957" y="594585"/>
            <a:ext cx="2539533" cy="5864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>
                <a:latin typeface="Constantia"/>
              </a:rPr>
              <a:t>Nội Dung</a:t>
            </a:r>
            <a:br>
              <a:rPr lang="vi-VN">
                <a:latin typeface="Constantia"/>
              </a:rPr>
            </a:br>
            <a:endParaRPr lang="en-US">
              <a:latin typeface="Constantia"/>
            </a:endParaRPr>
          </a:p>
        </p:txBody>
      </p:sp>
      <p:sp>
        <p:nvSpPr>
          <p:cNvPr id="365" name="Google Shape;365;p44"/>
          <p:cNvSpPr txBox="1">
            <a:spLocks noGrp="1"/>
          </p:cNvSpPr>
          <p:nvPr>
            <p:ph type="title"/>
          </p:nvPr>
        </p:nvSpPr>
        <p:spPr>
          <a:xfrm flipH="1">
            <a:off x="3153780" y="1619442"/>
            <a:ext cx="1049516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/>
              <a:t>01</a:t>
            </a:r>
            <a:endParaRPr lang="en-US" sz="8000"/>
          </a:p>
        </p:txBody>
      </p:sp>
      <p:sp>
        <p:nvSpPr>
          <p:cNvPr id="366" name="Google Shape;366;p44"/>
          <p:cNvSpPr txBox="1">
            <a:spLocks noGrp="1"/>
          </p:cNvSpPr>
          <p:nvPr>
            <p:ph type="subTitle" idx="1"/>
          </p:nvPr>
        </p:nvSpPr>
        <p:spPr>
          <a:xfrm flipH="1">
            <a:off x="713224" y="1722725"/>
            <a:ext cx="24024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err="1"/>
              <a:t>Giới</a:t>
            </a:r>
            <a:r>
              <a:rPr lang="en-US"/>
              <a:t> </a:t>
            </a:r>
            <a:r>
              <a:rPr lang="en-US" err="1"/>
              <a:t>thiệu</a:t>
            </a:r>
            <a:endParaRPr/>
          </a:p>
        </p:txBody>
      </p:sp>
      <p:sp>
        <p:nvSpPr>
          <p:cNvPr id="367" name="Google Shape;367;p44"/>
          <p:cNvSpPr txBox="1">
            <a:spLocks noGrp="1"/>
          </p:cNvSpPr>
          <p:nvPr>
            <p:ph type="subTitle" idx="2"/>
          </p:nvPr>
        </p:nvSpPr>
        <p:spPr>
          <a:xfrm flipH="1">
            <a:off x="820749" y="2046325"/>
            <a:ext cx="2294875" cy="52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400">
                <a:latin typeface="Abhaya Libre"/>
                <a:ea typeface="Abhaya Libre"/>
                <a:cs typeface="Abhaya Libre"/>
                <a:sym typeface="Abhaya Libre"/>
              </a:rPr>
              <a:t>Hệ quản trị</a:t>
            </a:r>
            <a:br>
              <a:rPr lang="vi-VN" sz="1400">
                <a:latin typeface="Abhaya Libre"/>
                <a:ea typeface="Abhaya Libre"/>
                <a:cs typeface="Abhaya Libre"/>
                <a:sym typeface="Abhaya Libre"/>
              </a:rPr>
            </a:br>
            <a:r>
              <a:rPr lang="vi-VN" sz="1400">
                <a:latin typeface="Abhaya Libre"/>
                <a:ea typeface="Abhaya Libre"/>
                <a:cs typeface="Abhaya Libre"/>
                <a:sym typeface="Abhaya Libre"/>
              </a:rPr>
              <a:t>Cở sở dữ liệu </a:t>
            </a:r>
            <a:r>
              <a:rPr lang="en-US" sz="1400" err="1">
                <a:latin typeface="Abhaya Libre"/>
                <a:ea typeface="Abhaya Libre"/>
                <a:cs typeface="Abhaya Libre"/>
                <a:sym typeface="Abhaya Libre"/>
              </a:rPr>
              <a:t>OrientDB</a:t>
            </a:r>
            <a:r>
              <a:rPr lang="en" sz="1400" b="1">
                <a:latin typeface="Abhaya Libre"/>
                <a:ea typeface="Abhaya Libre"/>
                <a:cs typeface="Abhaya Libre"/>
                <a:sym typeface="Abhaya Libre"/>
              </a:rPr>
              <a:t> </a:t>
            </a:r>
            <a:endParaRPr/>
          </a:p>
        </p:txBody>
      </p:sp>
      <p:sp>
        <p:nvSpPr>
          <p:cNvPr id="368" name="Google Shape;368;p44"/>
          <p:cNvSpPr txBox="1">
            <a:spLocks noGrp="1"/>
          </p:cNvSpPr>
          <p:nvPr>
            <p:ph type="title" idx="3"/>
          </p:nvPr>
        </p:nvSpPr>
        <p:spPr>
          <a:xfrm flipH="1">
            <a:off x="4771676" y="1619683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/>
              <a:t>02</a:t>
            </a:r>
          </a:p>
        </p:txBody>
      </p:sp>
      <p:sp>
        <p:nvSpPr>
          <p:cNvPr id="369" name="Google Shape;369;p44"/>
          <p:cNvSpPr txBox="1">
            <a:spLocks noGrp="1"/>
          </p:cNvSpPr>
          <p:nvPr>
            <p:ph type="subTitle" idx="4"/>
          </p:nvPr>
        </p:nvSpPr>
        <p:spPr>
          <a:xfrm flipH="1">
            <a:off x="6074744" y="1617857"/>
            <a:ext cx="2044141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Hướng dẫn cài đặt</a:t>
            </a:r>
            <a:endParaRPr lang="en-US"/>
          </a:p>
        </p:txBody>
      </p:sp>
      <p:sp>
        <p:nvSpPr>
          <p:cNvPr id="370" name="Google Shape;370;p44"/>
          <p:cNvSpPr txBox="1">
            <a:spLocks noGrp="1"/>
          </p:cNvSpPr>
          <p:nvPr>
            <p:ph type="subTitle" idx="5"/>
          </p:nvPr>
        </p:nvSpPr>
        <p:spPr>
          <a:xfrm flipH="1">
            <a:off x="6041944" y="2336112"/>
            <a:ext cx="2202720" cy="52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Mô tả chi tiết cấu hình máy, các bước thực hiện, hình minh họa…</a:t>
            </a:r>
            <a:endParaRPr/>
          </a:p>
        </p:txBody>
      </p:sp>
      <p:sp>
        <p:nvSpPr>
          <p:cNvPr id="371" name="Google Shape;371;p44"/>
          <p:cNvSpPr txBox="1">
            <a:spLocks noGrp="1"/>
          </p:cNvSpPr>
          <p:nvPr>
            <p:ph type="title" idx="6"/>
          </p:nvPr>
        </p:nvSpPr>
        <p:spPr>
          <a:xfrm>
            <a:off x="2992607" y="3367545"/>
            <a:ext cx="1366251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/>
              <a:t>03</a:t>
            </a:r>
            <a:endParaRPr sz="6600"/>
          </a:p>
        </p:txBody>
      </p:sp>
      <p:sp>
        <p:nvSpPr>
          <p:cNvPr id="372" name="Google Shape;372;p44"/>
          <p:cNvSpPr txBox="1">
            <a:spLocks noGrp="1"/>
          </p:cNvSpPr>
          <p:nvPr>
            <p:ph type="subTitle" idx="7"/>
          </p:nvPr>
        </p:nvSpPr>
        <p:spPr>
          <a:xfrm>
            <a:off x="524420" y="3852302"/>
            <a:ext cx="3348445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err="1"/>
              <a:t>Thực</a:t>
            </a:r>
            <a:r>
              <a:rPr lang="en-US"/>
              <a:t> </a:t>
            </a:r>
            <a:r>
              <a:rPr lang="en-US" err="1"/>
              <a:t>nghiệm</a:t>
            </a:r>
            <a:r>
              <a:rPr lang="en-US"/>
              <a:t> </a:t>
            </a:r>
            <a:r>
              <a:rPr lang="en-US" err="1"/>
              <a:t>mô</a:t>
            </a:r>
            <a:r>
              <a:rPr lang="en-US"/>
              <a:t> </a:t>
            </a:r>
            <a:r>
              <a:rPr lang="en-US" err="1"/>
              <a:t>phỏng</a:t>
            </a:r>
            <a:r>
              <a:rPr lang="en-US"/>
              <a:t> </a:t>
            </a:r>
            <a:r>
              <a:rPr lang="en-US" err="1"/>
              <a:t>phân</a:t>
            </a:r>
            <a:r>
              <a:rPr lang="en-US"/>
              <a:t> </a:t>
            </a:r>
            <a:r>
              <a:rPr lang="en-US" err="1"/>
              <a:t>tán</a:t>
            </a:r>
            <a:endParaRPr lang="en-US"/>
          </a:p>
        </p:txBody>
      </p:sp>
      <p:sp>
        <p:nvSpPr>
          <p:cNvPr id="373" name="Google Shape;373;p44"/>
          <p:cNvSpPr txBox="1">
            <a:spLocks noGrp="1"/>
          </p:cNvSpPr>
          <p:nvPr>
            <p:ph type="subTitle" idx="8"/>
          </p:nvPr>
        </p:nvSpPr>
        <p:spPr>
          <a:xfrm>
            <a:off x="625109" y="4131875"/>
            <a:ext cx="2402400" cy="52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r"/>
            <a:r>
              <a:rPr lang="en-US"/>
              <a:t>• Mô </a:t>
            </a:r>
            <a:r>
              <a:rPr lang="en-US" err="1"/>
              <a:t>tả</a:t>
            </a:r>
            <a:r>
              <a:rPr lang="en-US"/>
              <a:t> </a:t>
            </a:r>
            <a:r>
              <a:rPr lang="en-US" err="1"/>
              <a:t>bài</a:t>
            </a:r>
            <a:r>
              <a:rPr lang="en-US"/>
              <a:t> </a:t>
            </a:r>
            <a:r>
              <a:rPr lang="en-US" err="1"/>
              <a:t>toán</a:t>
            </a:r>
            <a:r>
              <a:rPr lang="en-US"/>
              <a:t> </a:t>
            </a:r>
            <a:r>
              <a:rPr lang="en-US" err="1"/>
              <a:t>đặt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với</a:t>
            </a:r>
            <a:r>
              <a:rPr lang="en-US"/>
              <a:t> </a:t>
            </a:r>
            <a:r>
              <a:rPr lang="en-US" err="1"/>
              <a:t>dữ</a:t>
            </a:r>
            <a:r>
              <a:rPr lang="en-US"/>
              <a:t> </a:t>
            </a:r>
            <a:r>
              <a:rPr lang="en-US" err="1"/>
              <a:t>liệu</a:t>
            </a:r>
            <a:r>
              <a:rPr lang="en-US"/>
              <a:t> </a:t>
            </a:r>
            <a:endParaRPr lang="vi-VN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• Mô </a:t>
            </a:r>
            <a:r>
              <a:rPr lang="en-US" err="1"/>
              <a:t>tả</a:t>
            </a:r>
            <a:r>
              <a:rPr lang="en-US"/>
              <a:t> </a:t>
            </a:r>
            <a:r>
              <a:rPr lang="en-US" err="1"/>
              <a:t>cấu</a:t>
            </a:r>
            <a:r>
              <a:rPr lang="en-US"/>
              <a:t> </a:t>
            </a:r>
            <a:r>
              <a:rPr lang="en-US" err="1"/>
              <a:t>trúc</a:t>
            </a:r>
            <a:r>
              <a:rPr lang="en-US"/>
              <a:t> </a:t>
            </a:r>
            <a:r>
              <a:rPr lang="en-US" err="1"/>
              <a:t>dữ</a:t>
            </a:r>
            <a:r>
              <a:rPr lang="en-US"/>
              <a:t> </a:t>
            </a:r>
            <a:r>
              <a:rPr lang="en-US" err="1"/>
              <a:t>liệu</a:t>
            </a:r>
            <a:r>
              <a:rPr lang="en-US"/>
              <a:t> </a:t>
            </a:r>
            <a:r>
              <a:rPr lang="en-US" err="1"/>
              <a:t>sử</a:t>
            </a:r>
            <a:r>
              <a:rPr lang="en-US"/>
              <a:t> </a:t>
            </a:r>
            <a:r>
              <a:rPr lang="vi-VN"/>
              <a:t>dụng…</a:t>
            </a:r>
            <a:endParaRPr/>
          </a:p>
        </p:txBody>
      </p:sp>
      <p:cxnSp>
        <p:nvCxnSpPr>
          <p:cNvPr id="377" name="Google Shape;377;p44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8" name="Google Shape;378;p44"/>
          <p:cNvSpPr/>
          <p:nvPr/>
        </p:nvSpPr>
        <p:spPr>
          <a:xfrm>
            <a:off x="6842050" y="329531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9" name="Google Shape;379;p44"/>
          <p:cNvGrpSpPr/>
          <p:nvPr/>
        </p:nvGrpSpPr>
        <p:grpSpPr>
          <a:xfrm rot="1189201">
            <a:off x="7018406" y="563527"/>
            <a:ext cx="688347" cy="572675"/>
            <a:chOff x="3155625" y="1773900"/>
            <a:chExt cx="496375" cy="412963"/>
          </a:xfrm>
        </p:grpSpPr>
        <p:sp>
          <p:nvSpPr>
            <p:cNvPr id="380" name="Google Shape;380;p44"/>
            <p:cNvSpPr/>
            <p:nvPr/>
          </p:nvSpPr>
          <p:spPr>
            <a:xfrm>
              <a:off x="3163550" y="1773900"/>
              <a:ext cx="488450" cy="394525"/>
            </a:xfrm>
            <a:custGeom>
              <a:avLst/>
              <a:gdLst/>
              <a:ahLst/>
              <a:cxnLst/>
              <a:rect l="l" t="t" r="r" b="b"/>
              <a:pathLst>
                <a:path w="19538" h="15781" extrusionOk="0">
                  <a:moveTo>
                    <a:pt x="10384" y="1"/>
                  </a:moveTo>
                  <a:cubicBezTo>
                    <a:pt x="7280" y="1"/>
                    <a:pt x="4702" y="2186"/>
                    <a:pt x="4077" y="5095"/>
                  </a:cubicBezTo>
                  <a:cubicBezTo>
                    <a:pt x="3765" y="4997"/>
                    <a:pt x="3435" y="4952"/>
                    <a:pt x="3087" y="4952"/>
                  </a:cubicBezTo>
                  <a:cubicBezTo>
                    <a:pt x="1392" y="4988"/>
                    <a:pt x="9" y="6379"/>
                    <a:pt x="0" y="8074"/>
                  </a:cubicBezTo>
                  <a:cubicBezTo>
                    <a:pt x="0" y="8217"/>
                    <a:pt x="0" y="8360"/>
                    <a:pt x="18" y="8494"/>
                  </a:cubicBezTo>
                  <a:cubicBezTo>
                    <a:pt x="107" y="9145"/>
                    <a:pt x="661" y="9636"/>
                    <a:pt x="1321" y="9636"/>
                  </a:cubicBezTo>
                  <a:lnTo>
                    <a:pt x="8627" y="9636"/>
                  </a:lnTo>
                  <a:lnTo>
                    <a:pt x="8627" y="14783"/>
                  </a:lnTo>
                  <a:cubicBezTo>
                    <a:pt x="8627" y="15015"/>
                    <a:pt x="8734" y="15229"/>
                    <a:pt x="8912" y="15363"/>
                  </a:cubicBezTo>
                  <a:lnTo>
                    <a:pt x="9430" y="15746"/>
                  </a:lnTo>
                  <a:cubicBezTo>
                    <a:pt x="9459" y="15770"/>
                    <a:pt x="9491" y="15780"/>
                    <a:pt x="9523" y="15780"/>
                  </a:cubicBezTo>
                  <a:cubicBezTo>
                    <a:pt x="9599" y="15780"/>
                    <a:pt x="9671" y="15719"/>
                    <a:pt x="9671" y="15630"/>
                  </a:cubicBezTo>
                  <a:lnTo>
                    <a:pt x="9671" y="9636"/>
                  </a:lnTo>
                  <a:lnTo>
                    <a:pt x="11062" y="9636"/>
                  </a:lnTo>
                  <a:lnTo>
                    <a:pt x="11080" y="15497"/>
                  </a:lnTo>
                  <a:cubicBezTo>
                    <a:pt x="11080" y="15665"/>
                    <a:pt x="11218" y="15777"/>
                    <a:pt x="11363" y="15777"/>
                  </a:cubicBezTo>
                  <a:cubicBezTo>
                    <a:pt x="11433" y="15777"/>
                    <a:pt x="11504" y="15751"/>
                    <a:pt x="11562" y="15693"/>
                  </a:cubicBezTo>
                  <a:lnTo>
                    <a:pt x="13578" y="13668"/>
                  </a:lnTo>
                  <a:cubicBezTo>
                    <a:pt x="13748" y="13498"/>
                    <a:pt x="13623" y="13204"/>
                    <a:pt x="13382" y="13204"/>
                  </a:cubicBezTo>
                  <a:lnTo>
                    <a:pt x="12124" y="13213"/>
                  </a:lnTo>
                  <a:lnTo>
                    <a:pt x="12106" y="9636"/>
                  </a:lnTo>
                  <a:lnTo>
                    <a:pt x="18181" y="9636"/>
                  </a:lnTo>
                  <a:cubicBezTo>
                    <a:pt x="18940" y="9636"/>
                    <a:pt x="19537" y="8993"/>
                    <a:pt x="19484" y="8235"/>
                  </a:cubicBezTo>
                  <a:cubicBezTo>
                    <a:pt x="19484" y="8226"/>
                    <a:pt x="19484" y="8217"/>
                    <a:pt x="19484" y="8208"/>
                  </a:cubicBezTo>
                  <a:cubicBezTo>
                    <a:pt x="19395" y="7227"/>
                    <a:pt x="18494" y="6344"/>
                    <a:pt x="17512" y="6272"/>
                  </a:cubicBezTo>
                  <a:cubicBezTo>
                    <a:pt x="17462" y="6269"/>
                    <a:pt x="17412" y="6267"/>
                    <a:pt x="17363" y="6267"/>
                  </a:cubicBezTo>
                  <a:cubicBezTo>
                    <a:pt x="17175" y="6267"/>
                    <a:pt x="16995" y="6292"/>
                    <a:pt x="16825" y="6335"/>
                  </a:cubicBezTo>
                  <a:cubicBezTo>
                    <a:pt x="16772" y="2829"/>
                    <a:pt x="13908" y="1"/>
                    <a:pt x="10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1" name="Google Shape;381;p44"/>
            <p:cNvGrpSpPr/>
            <p:nvPr/>
          </p:nvGrpSpPr>
          <p:grpSpPr>
            <a:xfrm>
              <a:off x="3155625" y="1798538"/>
              <a:ext cx="477075" cy="388325"/>
              <a:chOff x="2308475" y="1609975"/>
              <a:chExt cx="477075" cy="388325"/>
            </a:xfrm>
          </p:grpSpPr>
          <p:sp>
            <p:nvSpPr>
              <p:cNvPr id="382" name="Google Shape;382;p44"/>
              <p:cNvSpPr/>
              <p:nvPr/>
            </p:nvSpPr>
            <p:spPr>
              <a:xfrm>
                <a:off x="2308475" y="1660025"/>
                <a:ext cx="392975" cy="338275"/>
              </a:xfrm>
              <a:custGeom>
                <a:avLst/>
                <a:gdLst/>
                <a:ahLst/>
                <a:cxnLst/>
                <a:rect l="l" t="t" r="r" b="b"/>
                <a:pathLst>
                  <a:path w="15719" h="13531" extrusionOk="0">
                    <a:moveTo>
                      <a:pt x="11053" y="3271"/>
                    </a:moveTo>
                    <a:lnTo>
                      <a:pt x="11321" y="3467"/>
                    </a:lnTo>
                    <a:cubicBezTo>
                      <a:pt x="11428" y="3548"/>
                      <a:pt x="11490" y="3673"/>
                      <a:pt x="11490" y="3798"/>
                    </a:cubicBezTo>
                    <a:lnTo>
                      <a:pt x="11490" y="10818"/>
                    </a:lnTo>
                    <a:cubicBezTo>
                      <a:pt x="11490" y="10979"/>
                      <a:pt x="11615" y="11104"/>
                      <a:pt x="11767" y="11104"/>
                    </a:cubicBezTo>
                    <a:lnTo>
                      <a:pt x="12909" y="11104"/>
                    </a:lnTo>
                    <a:lnTo>
                      <a:pt x="11053" y="12951"/>
                    </a:lnTo>
                    <a:lnTo>
                      <a:pt x="11053" y="3271"/>
                    </a:lnTo>
                    <a:close/>
                    <a:moveTo>
                      <a:pt x="5616" y="0"/>
                    </a:moveTo>
                    <a:cubicBezTo>
                      <a:pt x="5540" y="0"/>
                      <a:pt x="5463" y="29"/>
                      <a:pt x="5406" y="86"/>
                    </a:cubicBezTo>
                    <a:cubicBezTo>
                      <a:pt x="4710" y="854"/>
                      <a:pt x="4211" y="1781"/>
                      <a:pt x="3952" y="2781"/>
                    </a:cubicBezTo>
                    <a:cubicBezTo>
                      <a:pt x="3742" y="2734"/>
                      <a:pt x="3525" y="2708"/>
                      <a:pt x="3307" y="2708"/>
                    </a:cubicBezTo>
                    <a:cubicBezTo>
                      <a:pt x="3275" y="2708"/>
                      <a:pt x="3243" y="2708"/>
                      <a:pt x="3212" y="2709"/>
                    </a:cubicBezTo>
                    <a:cubicBezTo>
                      <a:pt x="2355" y="2718"/>
                      <a:pt x="1552" y="3066"/>
                      <a:pt x="955" y="3673"/>
                    </a:cubicBezTo>
                    <a:cubicBezTo>
                      <a:pt x="348" y="4279"/>
                      <a:pt x="9" y="5091"/>
                      <a:pt x="0" y="5939"/>
                    </a:cubicBezTo>
                    <a:cubicBezTo>
                      <a:pt x="0" y="6081"/>
                      <a:pt x="9" y="6233"/>
                      <a:pt x="27" y="6376"/>
                    </a:cubicBezTo>
                    <a:cubicBezTo>
                      <a:pt x="125" y="7134"/>
                      <a:pt x="767" y="7705"/>
                      <a:pt x="1534" y="7705"/>
                    </a:cubicBezTo>
                    <a:lnTo>
                      <a:pt x="8190" y="7705"/>
                    </a:lnTo>
                    <a:lnTo>
                      <a:pt x="8190" y="8410"/>
                    </a:lnTo>
                    <a:cubicBezTo>
                      <a:pt x="8190" y="8561"/>
                      <a:pt x="8314" y="8686"/>
                      <a:pt x="8466" y="8686"/>
                    </a:cubicBezTo>
                    <a:cubicBezTo>
                      <a:pt x="8618" y="8686"/>
                      <a:pt x="8743" y="8561"/>
                      <a:pt x="8743" y="8410"/>
                    </a:cubicBezTo>
                    <a:lnTo>
                      <a:pt x="8743" y="5287"/>
                    </a:lnTo>
                    <a:cubicBezTo>
                      <a:pt x="8743" y="5127"/>
                      <a:pt x="8618" y="5002"/>
                      <a:pt x="8466" y="5002"/>
                    </a:cubicBezTo>
                    <a:lnTo>
                      <a:pt x="7324" y="5002"/>
                    </a:lnTo>
                    <a:lnTo>
                      <a:pt x="9180" y="3155"/>
                    </a:lnTo>
                    <a:lnTo>
                      <a:pt x="9180" y="12835"/>
                    </a:lnTo>
                    <a:lnTo>
                      <a:pt x="8912" y="12638"/>
                    </a:lnTo>
                    <a:cubicBezTo>
                      <a:pt x="8805" y="12558"/>
                      <a:pt x="8743" y="12433"/>
                      <a:pt x="8743" y="12308"/>
                    </a:cubicBezTo>
                    <a:lnTo>
                      <a:pt x="8743" y="9552"/>
                    </a:lnTo>
                    <a:cubicBezTo>
                      <a:pt x="8743" y="9391"/>
                      <a:pt x="8618" y="9266"/>
                      <a:pt x="8466" y="9266"/>
                    </a:cubicBezTo>
                    <a:cubicBezTo>
                      <a:pt x="8314" y="9266"/>
                      <a:pt x="8190" y="9391"/>
                      <a:pt x="8190" y="9552"/>
                    </a:cubicBezTo>
                    <a:lnTo>
                      <a:pt x="8190" y="12308"/>
                    </a:lnTo>
                    <a:cubicBezTo>
                      <a:pt x="8190" y="12612"/>
                      <a:pt x="8332" y="12897"/>
                      <a:pt x="8573" y="13084"/>
                    </a:cubicBezTo>
                    <a:lnTo>
                      <a:pt x="9055" y="13450"/>
                    </a:lnTo>
                    <a:cubicBezTo>
                      <a:pt x="9135" y="13504"/>
                      <a:pt x="9224" y="13530"/>
                      <a:pt x="9314" y="13530"/>
                    </a:cubicBezTo>
                    <a:cubicBezTo>
                      <a:pt x="9376" y="13530"/>
                      <a:pt x="9439" y="13521"/>
                      <a:pt x="9501" y="13486"/>
                    </a:cubicBezTo>
                    <a:cubicBezTo>
                      <a:pt x="9644" y="13414"/>
                      <a:pt x="9733" y="13272"/>
                      <a:pt x="9733" y="13111"/>
                    </a:cubicBezTo>
                    <a:lnTo>
                      <a:pt x="9733" y="7705"/>
                    </a:lnTo>
                    <a:lnTo>
                      <a:pt x="10500" y="7705"/>
                    </a:lnTo>
                    <a:lnTo>
                      <a:pt x="10500" y="12986"/>
                    </a:lnTo>
                    <a:cubicBezTo>
                      <a:pt x="10500" y="13209"/>
                      <a:pt x="10634" y="13405"/>
                      <a:pt x="10830" y="13495"/>
                    </a:cubicBezTo>
                    <a:cubicBezTo>
                      <a:pt x="10902" y="13521"/>
                      <a:pt x="10973" y="13530"/>
                      <a:pt x="11044" y="13530"/>
                    </a:cubicBezTo>
                    <a:cubicBezTo>
                      <a:pt x="11187" y="13530"/>
                      <a:pt x="11321" y="13477"/>
                      <a:pt x="11428" y="13370"/>
                    </a:cubicBezTo>
                    <a:lnTo>
                      <a:pt x="13346" y="11452"/>
                    </a:lnTo>
                    <a:cubicBezTo>
                      <a:pt x="13498" y="11300"/>
                      <a:pt x="13542" y="11077"/>
                      <a:pt x="13462" y="10872"/>
                    </a:cubicBezTo>
                    <a:cubicBezTo>
                      <a:pt x="13373" y="10676"/>
                      <a:pt x="13185" y="10542"/>
                      <a:pt x="12962" y="10542"/>
                    </a:cubicBezTo>
                    <a:lnTo>
                      <a:pt x="12043" y="10542"/>
                    </a:lnTo>
                    <a:lnTo>
                      <a:pt x="12043" y="7705"/>
                    </a:lnTo>
                    <a:lnTo>
                      <a:pt x="15442" y="7705"/>
                    </a:lnTo>
                    <a:cubicBezTo>
                      <a:pt x="15594" y="7705"/>
                      <a:pt x="15719" y="7580"/>
                      <a:pt x="15719" y="7419"/>
                    </a:cubicBezTo>
                    <a:cubicBezTo>
                      <a:pt x="15719" y="7268"/>
                      <a:pt x="15594" y="7143"/>
                      <a:pt x="15442" y="7143"/>
                    </a:cubicBezTo>
                    <a:lnTo>
                      <a:pt x="12043" y="7143"/>
                    </a:lnTo>
                    <a:lnTo>
                      <a:pt x="12043" y="3798"/>
                    </a:lnTo>
                    <a:cubicBezTo>
                      <a:pt x="12043" y="3494"/>
                      <a:pt x="11901" y="3209"/>
                      <a:pt x="11660" y="3021"/>
                    </a:cubicBezTo>
                    <a:lnTo>
                      <a:pt x="11178" y="2656"/>
                    </a:lnTo>
                    <a:cubicBezTo>
                      <a:pt x="11102" y="2600"/>
                      <a:pt x="11015" y="2573"/>
                      <a:pt x="10928" y="2573"/>
                    </a:cubicBezTo>
                    <a:cubicBezTo>
                      <a:pt x="10861" y="2573"/>
                      <a:pt x="10794" y="2589"/>
                      <a:pt x="10732" y="2620"/>
                    </a:cubicBezTo>
                    <a:cubicBezTo>
                      <a:pt x="10589" y="2691"/>
                      <a:pt x="10500" y="2834"/>
                      <a:pt x="10500" y="2995"/>
                    </a:cubicBezTo>
                    <a:lnTo>
                      <a:pt x="10500" y="7143"/>
                    </a:lnTo>
                    <a:lnTo>
                      <a:pt x="9733" y="7143"/>
                    </a:lnTo>
                    <a:lnTo>
                      <a:pt x="9733" y="3120"/>
                    </a:lnTo>
                    <a:cubicBezTo>
                      <a:pt x="9733" y="2897"/>
                      <a:pt x="9599" y="2700"/>
                      <a:pt x="9403" y="2611"/>
                    </a:cubicBezTo>
                    <a:cubicBezTo>
                      <a:pt x="9336" y="2585"/>
                      <a:pt x="9267" y="2572"/>
                      <a:pt x="9198" y="2572"/>
                    </a:cubicBezTo>
                    <a:cubicBezTo>
                      <a:pt x="9054" y="2572"/>
                      <a:pt x="8913" y="2628"/>
                      <a:pt x="8805" y="2736"/>
                    </a:cubicBezTo>
                    <a:lnTo>
                      <a:pt x="6887" y="4654"/>
                    </a:lnTo>
                    <a:cubicBezTo>
                      <a:pt x="6735" y="4806"/>
                      <a:pt x="6691" y="5029"/>
                      <a:pt x="6771" y="5234"/>
                    </a:cubicBezTo>
                    <a:cubicBezTo>
                      <a:pt x="6860" y="5430"/>
                      <a:pt x="7048" y="5564"/>
                      <a:pt x="7271" y="5564"/>
                    </a:cubicBezTo>
                    <a:lnTo>
                      <a:pt x="8190" y="5564"/>
                    </a:lnTo>
                    <a:lnTo>
                      <a:pt x="8190" y="7143"/>
                    </a:lnTo>
                    <a:lnTo>
                      <a:pt x="1534" y="7143"/>
                    </a:lnTo>
                    <a:cubicBezTo>
                      <a:pt x="1053" y="7143"/>
                      <a:pt x="642" y="6786"/>
                      <a:pt x="580" y="6304"/>
                    </a:cubicBezTo>
                    <a:cubicBezTo>
                      <a:pt x="571" y="6188"/>
                      <a:pt x="562" y="6063"/>
                      <a:pt x="562" y="5948"/>
                    </a:cubicBezTo>
                    <a:cubicBezTo>
                      <a:pt x="571" y="4493"/>
                      <a:pt x="1766" y="3289"/>
                      <a:pt x="3221" y="3262"/>
                    </a:cubicBezTo>
                    <a:cubicBezTo>
                      <a:pt x="3506" y="3262"/>
                      <a:pt x="3800" y="3298"/>
                      <a:pt x="4068" y="3387"/>
                    </a:cubicBezTo>
                    <a:cubicBezTo>
                      <a:pt x="4095" y="3393"/>
                      <a:pt x="4122" y="3396"/>
                      <a:pt x="4148" y="3396"/>
                    </a:cubicBezTo>
                    <a:cubicBezTo>
                      <a:pt x="4201" y="3396"/>
                      <a:pt x="4252" y="3384"/>
                      <a:pt x="4300" y="3360"/>
                    </a:cubicBezTo>
                    <a:cubicBezTo>
                      <a:pt x="4362" y="3316"/>
                      <a:pt x="4416" y="3253"/>
                      <a:pt x="4425" y="3173"/>
                    </a:cubicBezTo>
                    <a:cubicBezTo>
                      <a:pt x="4639" y="2165"/>
                      <a:pt x="5121" y="1228"/>
                      <a:pt x="5817" y="470"/>
                    </a:cubicBezTo>
                    <a:cubicBezTo>
                      <a:pt x="5924" y="354"/>
                      <a:pt x="5915" y="176"/>
                      <a:pt x="5799" y="69"/>
                    </a:cubicBezTo>
                    <a:cubicBezTo>
                      <a:pt x="5749" y="23"/>
                      <a:pt x="5683" y="0"/>
                      <a:pt x="561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44"/>
              <p:cNvSpPr/>
              <p:nvPr/>
            </p:nvSpPr>
            <p:spPr>
              <a:xfrm>
                <a:off x="2461900" y="1609975"/>
                <a:ext cx="323650" cy="242675"/>
              </a:xfrm>
              <a:custGeom>
                <a:avLst/>
                <a:gdLst/>
                <a:ahLst/>
                <a:cxnLst/>
                <a:rect l="l" t="t" r="r" b="b"/>
                <a:pathLst>
                  <a:path w="12946" h="9707" extrusionOk="0">
                    <a:moveTo>
                      <a:pt x="3997" y="1"/>
                    </a:moveTo>
                    <a:cubicBezTo>
                      <a:pt x="2597" y="1"/>
                      <a:pt x="1268" y="447"/>
                      <a:pt x="152" y="1286"/>
                    </a:cubicBezTo>
                    <a:cubicBezTo>
                      <a:pt x="28" y="1384"/>
                      <a:pt x="1" y="1553"/>
                      <a:pt x="99" y="1678"/>
                    </a:cubicBezTo>
                    <a:cubicBezTo>
                      <a:pt x="151" y="1752"/>
                      <a:pt x="235" y="1791"/>
                      <a:pt x="320" y="1791"/>
                    </a:cubicBezTo>
                    <a:cubicBezTo>
                      <a:pt x="380" y="1791"/>
                      <a:pt x="440" y="1772"/>
                      <a:pt x="491" y="1732"/>
                    </a:cubicBezTo>
                    <a:cubicBezTo>
                      <a:pt x="1508" y="964"/>
                      <a:pt x="2722" y="563"/>
                      <a:pt x="3997" y="563"/>
                    </a:cubicBezTo>
                    <a:cubicBezTo>
                      <a:pt x="7164" y="563"/>
                      <a:pt x="9778" y="3132"/>
                      <a:pt x="9823" y="6299"/>
                    </a:cubicBezTo>
                    <a:cubicBezTo>
                      <a:pt x="9823" y="6388"/>
                      <a:pt x="9867" y="6469"/>
                      <a:pt x="9939" y="6522"/>
                    </a:cubicBezTo>
                    <a:cubicBezTo>
                      <a:pt x="9982" y="6559"/>
                      <a:pt x="10039" y="6575"/>
                      <a:pt x="10099" y="6575"/>
                    </a:cubicBezTo>
                    <a:cubicBezTo>
                      <a:pt x="10126" y="6575"/>
                      <a:pt x="10153" y="6572"/>
                      <a:pt x="10180" y="6567"/>
                    </a:cubicBezTo>
                    <a:cubicBezTo>
                      <a:pt x="10328" y="6530"/>
                      <a:pt x="10483" y="6511"/>
                      <a:pt x="10644" y="6511"/>
                    </a:cubicBezTo>
                    <a:cubicBezTo>
                      <a:pt x="10677" y="6511"/>
                      <a:pt x="10709" y="6512"/>
                      <a:pt x="10742" y="6513"/>
                    </a:cubicBezTo>
                    <a:cubicBezTo>
                      <a:pt x="11545" y="6567"/>
                      <a:pt x="12285" y="7289"/>
                      <a:pt x="12347" y="8092"/>
                    </a:cubicBezTo>
                    <a:lnTo>
                      <a:pt x="12356" y="8119"/>
                    </a:lnTo>
                    <a:cubicBezTo>
                      <a:pt x="12374" y="8387"/>
                      <a:pt x="12285" y="8636"/>
                      <a:pt x="12098" y="8842"/>
                    </a:cubicBezTo>
                    <a:cubicBezTo>
                      <a:pt x="11919" y="9038"/>
                      <a:pt x="11661" y="9145"/>
                      <a:pt x="11393" y="9145"/>
                    </a:cubicBezTo>
                    <a:lnTo>
                      <a:pt x="10447" y="9145"/>
                    </a:lnTo>
                    <a:cubicBezTo>
                      <a:pt x="10296" y="9145"/>
                      <a:pt x="10171" y="9270"/>
                      <a:pt x="10171" y="9421"/>
                    </a:cubicBezTo>
                    <a:cubicBezTo>
                      <a:pt x="10171" y="9582"/>
                      <a:pt x="10296" y="9707"/>
                      <a:pt x="10447" y="9707"/>
                    </a:cubicBezTo>
                    <a:lnTo>
                      <a:pt x="11393" y="9707"/>
                    </a:lnTo>
                    <a:cubicBezTo>
                      <a:pt x="11812" y="9707"/>
                      <a:pt x="12223" y="9529"/>
                      <a:pt x="12508" y="9216"/>
                    </a:cubicBezTo>
                    <a:cubicBezTo>
                      <a:pt x="12794" y="8913"/>
                      <a:pt x="12945" y="8494"/>
                      <a:pt x="12909" y="8074"/>
                    </a:cubicBezTo>
                    <a:lnTo>
                      <a:pt x="12909" y="8048"/>
                    </a:lnTo>
                    <a:cubicBezTo>
                      <a:pt x="12865" y="7530"/>
                      <a:pt x="12615" y="7022"/>
                      <a:pt x="12205" y="6629"/>
                    </a:cubicBezTo>
                    <a:cubicBezTo>
                      <a:pt x="11803" y="6228"/>
                      <a:pt x="11295" y="5996"/>
                      <a:pt x="10777" y="5960"/>
                    </a:cubicBezTo>
                    <a:cubicBezTo>
                      <a:pt x="10722" y="5956"/>
                      <a:pt x="10667" y="5954"/>
                      <a:pt x="10610" y="5954"/>
                    </a:cubicBezTo>
                    <a:cubicBezTo>
                      <a:pt x="10531" y="5954"/>
                      <a:pt x="10451" y="5959"/>
                      <a:pt x="10367" y="5969"/>
                    </a:cubicBezTo>
                    <a:cubicBezTo>
                      <a:pt x="10269" y="4399"/>
                      <a:pt x="9600" y="2954"/>
                      <a:pt x="8485" y="1839"/>
                    </a:cubicBezTo>
                    <a:cubicBezTo>
                      <a:pt x="7280" y="652"/>
                      <a:pt x="5683" y="1"/>
                      <a:pt x="399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44"/>
              <p:cNvSpPr/>
              <p:nvPr/>
            </p:nvSpPr>
            <p:spPr>
              <a:xfrm>
                <a:off x="2621375" y="1763200"/>
                <a:ext cx="14075" cy="499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1999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1722"/>
                    </a:lnTo>
                    <a:cubicBezTo>
                      <a:pt x="0" y="1874"/>
                      <a:pt x="125" y="1999"/>
                      <a:pt x="286" y="1999"/>
                    </a:cubicBezTo>
                    <a:cubicBezTo>
                      <a:pt x="437" y="1999"/>
                      <a:pt x="562" y="1874"/>
                      <a:pt x="562" y="1722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44"/>
              <p:cNvSpPr/>
              <p:nvPr/>
            </p:nvSpPr>
            <p:spPr>
              <a:xfrm>
                <a:off x="2487325" y="1909500"/>
                <a:ext cx="14075" cy="500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000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1723"/>
                    </a:lnTo>
                    <a:cubicBezTo>
                      <a:pt x="1" y="1874"/>
                      <a:pt x="126" y="1999"/>
                      <a:pt x="286" y="1999"/>
                    </a:cubicBezTo>
                    <a:cubicBezTo>
                      <a:pt x="438" y="1999"/>
                      <a:pt x="563" y="1874"/>
                      <a:pt x="563" y="1723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44"/>
              <p:cNvSpPr/>
              <p:nvPr/>
            </p:nvSpPr>
            <p:spPr>
              <a:xfrm>
                <a:off x="2554900" y="1643225"/>
                <a:ext cx="128950" cy="127150"/>
              </a:xfrm>
              <a:custGeom>
                <a:avLst/>
                <a:gdLst/>
                <a:ahLst/>
                <a:cxnLst/>
                <a:rect l="l" t="t" r="r" b="b"/>
                <a:pathLst>
                  <a:path w="5158" h="5086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8"/>
                      <a:pt x="126" y="553"/>
                      <a:pt x="277" y="553"/>
                    </a:cubicBezTo>
                    <a:cubicBezTo>
                      <a:pt x="2624" y="553"/>
                      <a:pt x="4559" y="2462"/>
                      <a:pt x="4595" y="4809"/>
                    </a:cubicBezTo>
                    <a:cubicBezTo>
                      <a:pt x="4595" y="4960"/>
                      <a:pt x="4720" y="5085"/>
                      <a:pt x="4872" y="5085"/>
                    </a:cubicBezTo>
                    <a:lnTo>
                      <a:pt x="4881" y="5085"/>
                    </a:lnTo>
                    <a:cubicBezTo>
                      <a:pt x="5032" y="5085"/>
                      <a:pt x="5157" y="4951"/>
                      <a:pt x="5157" y="4800"/>
                    </a:cubicBezTo>
                    <a:cubicBezTo>
                      <a:pt x="5130" y="3515"/>
                      <a:pt x="4622" y="2311"/>
                      <a:pt x="3703" y="1401"/>
                    </a:cubicBezTo>
                    <a:cubicBezTo>
                      <a:pt x="2784" y="500"/>
                      <a:pt x="1562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B634230-902E-E7C7-34C9-D303D4333B13}"/>
              </a:ext>
            </a:extLst>
          </p:cNvPr>
          <p:cNvSpPr txBox="1"/>
          <p:nvPr/>
        </p:nvSpPr>
        <p:spPr>
          <a:xfrm>
            <a:off x="6115088" y="3738333"/>
            <a:ext cx="2743200" cy="4924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300" err="1"/>
              <a:t>Kết</a:t>
            </a:r>
            <a:r>
              <a:rPr lang="en-US" sz="1300"/>
              <a:t> </a:t>
            </a:r>
            <a:r>
              <a:rPr lang="en-US" sz="1300" err="1"/>
              <a:t>quả</a:t>
            </a:r>
            <a:r>
              <a:rPr lang="en-US" sz="1300"/>
              <a:t> </a:t>
            </a:r>
            <a:r>
              <a:rPr lang="en-US" sz="1300" err="1"/>
              <a:t>và</a:t>
            </a:r>
            <a:r>
              <a:rPr lang="en-US" sz="1300"/>
              <a:t> </a:t>
            </a:r>
            <a:r>
              <a:rPr lang="en-US" sz="1300" err="1"/>
              <a:t>các</a:t>
            </a:r>
            <a:r>
              <a:rPr lang="en-US" sz="1300"/>
              <a:t> </a:t>
            </a:r>
            <a:r>
              <a:rPr lang="en-US" sz="1300" err="1"/>
              <a:t>khó</a:t>
            </a:r>
            <a:r>
              <a:rPr lang="en-US" sz="1300"/>
              <a:t> </a:t>
            </a:r>
            <a:r>
              <a:rPr lang="en-US" sz="1300" err="1"/>
              <a:t>khăn</a:t>
            </a:r>
          </a:p>
          <a:p>
            <a:endParaRPr lang="en-US" sz="1300"/>
          </a:p>
        </p:txBody>
      </p:sp>
      <p:sp>
        <p:nvSpPr>
          <p:cNvPr id="4" name="Google Shape;368;p44">
            <a:extLst>
              <a:ext uri="{FF2B5EF4-FFF2-40B4-BE49-F238E27FC236}">
                <a16:creationId xmlns:a16="http://schemas.microsoft.com/office/drawing/2014/main" id="{B20DE925-1E56-9172-DDF3-10B22D4EA8B3}"/>
              </a:ext>
            </a:extLst>
          </p:cNvPr>
          <p:cNvSpPr txBox="1">
            <a:spLocks/>
          </p:cNvSpPr>
          <p:nvPr/>
        </p:nvSpPr>
        <p:spPr>
          <a:xfrm flipH="1">
            <a:off x="4823471" y="3370390"/>
            <a:ext cx="1676100" cy="8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8000" b="0" i="0" u="none" strike="noStrike" cap="none">
                <a:solidFill>
                  <a:srgbClr val="6178F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bhaya Libre"/>
              <a:buNone/>
              <a:defRPr sz="3200" b="0" i="0" u="none" strike="noStrike" cap="none">
                <a:solidFill>
                  <a:schemeClr val="dk2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bhaya Libre"/>
              <a:buNone/>
              <a:defRPr sz="3200" b="0" i="0" u="none" strike="noStrike" cap="none">
                <a:solidFill>
                  <a:schemeClr val="dk2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bhaya Libre"/>
              <a:buNone/>
              <a:defRPr sz="3200" b="0" i="0" u="none" strike="noStrike" cap="none">
                <a:solidFill>
                  <a:schemeClr val="dk2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bhaya Libre"/>
              <a:buNone/>
              <a:defRPr sz="3200" b="0" i="0" u="none" strike="noStrike" cap="none">
                <a:solidFill>
                  <a:schemeClr val="dk2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bhaya Libre"/>
              <a:buNone/>
              <a:defRPr sz="3200" b="0" i="0" u="none" strike="noStrike" cap="none">
                <a:solidFill>
                  <a:schemeClr val="dk2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bhaya Libre"/>
              <a:buNone/>
              <a:defRPr sz="3200" b="0" i="0" u="none" strike="noStrike" cap="none">
                <a:solidFill>
                  <a:schemeClr val="dk2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bhaya Libre"/>
              <a:buNone/>
              <a:defRPr sz="3200" b="0" i="0" u="none" strike="noStrike" cap="none">
                <a:solidFill>
                  <a:schemeClr val="dk2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bhaya Libre"/>
              <a:buNone/>
              <a:defRPr sz="3200" b="0" i="0" u="none" strike="noStrike" cap="none">
                <a:solidFill>
                  <a:schemeClr val="dk2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r>
              <a:rPr lang="en" sz="6600"/>
              <a:t>04</a:t>
            </a:r>
          </a:p>
        </p:txBody>
      </p:sp>
      <p:sp>
        <p:nvSpPr>
          <p:cNvPr id="6" name="Google Shape;369;p44">
            <a:extLst>
              <a:ext uri="{FF2B5EF4-FFF2-40B4-BE49-F238E27FC236}">
                <a16:creationId xmlns:a16="http://schemas.microsoft.com/office/drawing/2014/main" id="{CF89C804-A2C6-9C0F-6AC9-AF258663AE3A}"/>
              </a:ext>
            </a:extLst>
          </p:cNvPr>
          <p:cNvSpPr txBox="1">
            <a:spLocks/>
          </p:cNvSpPr>
          <p:nvPr/>
        </p:nvSpPr>
        <p:spPr>
          <a:xfrm flipH="1">
            <a:off x="6074706" y="3377361"/>
            <a:ext cx="1768720" cy="8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25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25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25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25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25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25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25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25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25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pPr marL="0" indent="0" algn="l"/>
            <a:r>
              <a:rPr lang="vi-VN"/>
              <a:t>Tổng kết</a:t>
            </a:r>
          </a:p>
          <a:p>
            <a:pPr marL="0" indent="0" algn="l"/>
            <a:endParaRPr lang="vi-V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5374657-3A06-B475-54A5-998FC2645CE9}"/>
              </a:ext>
            </a:extLst>
          </p:cNvPr>
          <p:cNvSpPr txBox="1"/>
          <p:nvPr/>
        </p:nvSpPr>
        <p:spPr>
          <a:xfrm>
            <a:off x="1010887" y="398566"/>
            <a:ext cx="263186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Times New Roman"/>
              </a:rPr>
              <a:t>6. </a:t>
            </a:r>
            <a:r>
              <a:rPr lang="en-US" sz="2400" dirty="0" err="1">
                <a:latin typeface="Times New Roman"/>
              </a:rPr>
              <a:t>Cơ</a:t>
            </a:r>
            <a:r>
              <a:rPr lang="en-US" sz="2400" dirty="0">
                <a:latin typeface="Times New Roman"/>
              </a:rPr>
              <a:t> </a:t>
            </a:r>
            <a:r>
              <a:rPr lang="en-US" sz="2400" dirty="0" err="1">
                <a:latin typeface="Times New Roman"/>
              </a:rPr>
              <a:t>chế</a:t>
            </a:r>
            <a:r>
              <a:rPr lang="en-US" sz="2400" dirty="0">
                <a:latin typeface="Times New Roman"/>
              </a:rPr>
              <a:t> </a:t>
            </a:r>
            <a:r>
              <a:rPr lang="en-US" sz="2400" dirty="0" err="1">
                <a:latin typeface="Times New Roman"/>
              </a:rPr>
              <a:t>phân</a:t>
            </a:r>
            <a:r>
              <a:rPr lang="en-US" sz="2400" dirty="0">
                <a:latin typeface="Times New Roman"/>
              </a:rPr>
              <a:t> </a:t>
            </a:r>
            <a:r>
              <a:rPr lang="en-US" sz="2400" dirty="0" err="1">
                <a:latin typeface="Times New Roman"/>
              </a:rPr>
              <a:t>tán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515517-6664-26D6-D73D-F2330653CE82}"/>
              </a:ext>
            </a:extLst>
          </p:cNvPr>
          <p:cNvSpPr txBox="1"/>
          <p:nvPr/>
        </p:nvSpPr>
        <p:spPr>
          <a:xfrm>
            <a:off x="983346" y="1052961"/>
            <a:ext cx="7836980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>
              <a:buChar char="•"/>
            </a:pPr>
            <a:r>
              <a:rPr lang="en-US">
                <a:solidFill>
                  <a:srgbClr val="333333"/>
                </a:solidFill>
                <a:latin typeface="Poppins"/>
              </a:rPr>
              <a:t> 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OrientDB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có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thể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được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phân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phối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trên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các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máy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chủ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khác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nhau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và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được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sử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dụng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theo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nhiều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cách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khác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nhau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để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đạt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được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hiệu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suất</a:t>
            </a:r>
            <a:r>
              <a:rPr lang="en-US">
                <a:solidFill>
                  <a:srgbClr val="333333"/>
                </a:solidFill>
                <a:latin typeface="Poppins"/>
              </a:rPr>
              <a:t>,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khả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năng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mở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rộng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và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độ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mạnh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mẽ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tối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đa</a:t>
            </a:r>
            <a:r>
              <a:rPr lang="en-US">
                <a:solidFill>
                  <a:srgbClr val="333333"/>
                </a:solidFill>
                <a:latin typeface="Poppins"/>
              </a:rPr>
              <a:t>.</a:t>
            </a:r>
          </a:p>
          <a:p>
            <a:pPr algn="just">
              <a:buChar char="•"/>
            </a:pPr>
            <a:endParaRPr lang="en-US">
              <a:solidFill>
                <a:srgbClr val="333333"/>
              </a:solidFill>
              <a:latin typeface="Poppins"/>
            </a:endParaRPr>
          </a:p>
          <a:p>
            <a:pPr algn="just">
              <a:buChar char="•"/>
            </a:pPr>
            <a:r>
              <a:rPr lang="en-US">
                <a:solidFill>
                  <a:srgbClr val="333333"/>
                </a:solidFill>
                <a:latin typeface="Poppins"/>
              </a:rPr>
              <a:t> 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OrientDB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sử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dụng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>
                <a:solidFill>
                  <a:srgbClr val="4183C4"/>
                </a:solidFill>
                <a:latin typeface="Poppins"/>
                <a:hlinkClick r:id="rId3"/>
              </a:rPr>
              <a:t>dự án Hazelcast Open Source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để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tự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động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khám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phá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các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nút</a:t>
            </a:r>
            <a:r>
              <a:rPr lang="en-US">
                <a:solidFill>
                  <a:srgbClr val="333333"/>
                </a:solidFill>
                <a:latin typeface="Poppins"/>
              </a:rPr>
              <a:t>,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lưu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trữ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cấu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hình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cụm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thời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gian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chạy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và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đồng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bộ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hóa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các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hoạt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động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nhất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định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giữa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các</a:t>
            </a:r>
            <a:r>
              <a:rPr lang="en-US">
                <a:solidFill>
                  <a:srgbClr val="333333"/>
                </a:solidFill>
                <a:latin typeface="Poppins"/>
              </a:rPr>
              <a:t> </a:t>
            </a:r>
            <a:r>
              <a:rPr lang="en-US" err="1">
                <a:solidFill>
                  <a:srgbClr val="333333"/>
                </a:solidFill>
                <a:latin typeface="Poppins"/>
              </a:rPr>
              <a:t>nút</a:t>
            </a:r>
            <a:r>
              <a:rPr lang="en-US">
                <a:solidFill>
                  <a:srgbClr val="333333"/>
                </a:solidFill>
                <a:latin typeface="Poppins"/>
              </a:rPr>
              <a:t>. </a:t>
            </a:r>
          </a:p>
          <a:p>
            <a:pPr algn="just">
              <a:buChar char="•"/>
            </a:pPr>
            <a:endParaRPr lang="en-US">
              <a:solidFill>
                <a:srgbClr val="333333"/>
              </a:solidFill>
              <a:latin typeface="Poppins"/>
            </a:endParaRPr>
          </a:p>
          <a:p>
            <a:pPr algn="just"/>
            <a:r>
              <a:rPr lang="en-US" i="1">
                <a:solidFill>
                  <a:srgbClr val="FF0000"/>
                </a:solidFill>
                <a:latin typeface="Poppins"/>
              </a:rPr>
              <a:t>* LƯU Ý: </a:t>
            </a:r>
          </a:p>
          <a:p>
            <a:pPr algn="just"/>
            <a:r>
              <a:rPr lang="en-US" i="1">
                <a:solidFill>
                  <a:srgbClr val="FF0000"/>
                </a:solidFill>
                <a:latin typeface="Poppins"/>
              </a:rPr>
              <a:t>- Khi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chạy</a:t>
            </a:r>
            <a:r>
              <a:rPr lang="en-US" i="1">
                <a:solidFill>
                  <a:srgbClr val="FF0000"/>
                </a:solidFill>
                <a:latin typeface="Poppins"/>
              </a:rPr>
              <a:t> ở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chế</a:t>
            </a:r>
            <a:r>
              <a:rPr lang="en-US" i="1">
                <a:solidFill>
                  <a:srgbClr val="FF0000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độ</a:t>
            </a:r>
            <a:r>
              <a:rPr lang="en-US" i="1">
                <a:solidFill>
                  <a:srgbClr val="FF0000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phân</a:t>
            </a:r>
            <a:r>
              <a:rPr lang="en-US" i="1">
                <a:solidFill>
                  <a:srgbClr val="FF0000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tán</a:t>
            </a:r>
            <a:r>
              <a:rPr lang="en-US" i="1">
                <a:solidFill>
                  <a:srgbClr val="FF0000"/>
                </a:solidFill>
                <a:latin typeface="Poppins"/>
              </a:rPr>
              <a:t>,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OrientDB</a:t>
            </a:r>
            <a:r>
              <a:rPr lang="en-US" i="1">
                <a:solidFill>
                  <a:srgbClr val="FF0000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cần</a:t>
            </a:r>
            <a:r>
              <a:rPr lang="en-US" i="1">
                <a:solidFill>
                  <a:srgbClr val="FF0000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thêm</a:t>
            </a:r>
            <a:r>
              <a:rPr lang="en-US" i="1">
                <a:solidFill>
                  <a:srgbClr val="FF0000"/>
                </a:solidFill>
                <a:latin typeface="Poppins"/>
              </a:rPr>
              <a:t> RAM. </a:t>
            </a:r>
            <a:endParaRPr lang="en-US"/>
          </a:p>
          <a:p>
            <a:pPr algn="just"/>
            <a:r>
              <a:rPr lang="en-US" i="1">
                <a:solidFill>
                  <a:srgbClr val="FF0000"/>
                </a:solidFill>
                <a:latin typeface="Poppins"/>
              </a:rPr>
              <a:t>-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Tối</a:t>
            </a:r>
            <a:r>
              <a:rPr lang="en-US" i="1">
                <a:solidFill>
                  <a:srgbClr val="FF0000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thiểu</a:t>
            </a:r>
            <a:r>
              <a:rPr lang="en-US" i="1">
                <a:solidFill>
                  <a:srgbClr val="FF0000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là</a:t>
            </a:r>
            <a:r>
              <a:rPr lang="en-US" i="1">
                <a:solidFill>
                  <a:srgbClr val="FF0000"/>
                </a:solidFill>
                <a:latin typeface="Poppins"/>
              </a:rPr>
              <a:t> 2GB heap,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nhưng</a:t>
            </a:r>
            <a:r>
              <a:rPr lang="en-US" i="1">
                <a:solidFill>
                  <a:srgbClr val="FF0000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chúng</a:t>
            </a:r>
            <a:r>
              <a:rPr lang="en-US" i="1">
                <a:solidFill>
                  <a:srgbClr val="FF0000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tôi</a:t>
            </a:r>
            <a:r>
              <a:rPr lang="en-US" i="1">
                <a:solidFill>
                  <a:srgbClr val="FF0000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khuyên</a:t>
            </a:r>
            <a:r>
              <a:rPr lang="en-US" i="1">
                <a:solidFill>
                  <a:srgbClr val="FF0000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bạn</a:t>
            </a:r>
            <a:r>
              <a:rPr lang="en-US" i="1">
                <a:solidFill>
                  <a:srgbClr val="FF0000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nên</a:t>
            </a:r>
            <a:r>
              <a:rPr lang="en-US" i="1">
                <a:solidFill>
                  <a:srgbClr val="FF0000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sử</a:t>
            </a:r>
            <a:r>
              <a:rPr lang="en-US" i="1">
                <a:solidFill>
                  <a:srgbClr val="FF0000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dụng</a:t>
            </a:r>
            <a:r>
              <a:rPr lang="en-US" i="1">
                <a:solidFill>
                  <a:srgbClr val="FF0000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ít</a:t>
            </a:r>
            <a:r>
              <a:rPr lang="en-US" i="1">
                <a:solidFill>
                  <a:srgbClr val="FF0000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nhất</a:t>
            </a:r>
            <a:r>
              <a:rPr lang="en-US" i="1">
                <a:solidFill>
                  <a:srgbClr val="FF0000"/>
                </a:solidFill>
                <a:latin typeface="Poppins"/>
              </a:rPr>
              <a:t> 4GB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bộ</a:t>
            </a:r>
            <a:r>
              <a:rPr lang="en-US" i="1">
                <a:solidFill>
                  <a:srgbClr val="FF0000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FF0000"/>
                </a:solidFill>
                <a:latin typeface="Poppins"/>
              </a:rPr>
              <a:t>nhớ</a:t>
            </a:r>
            <a:r>
              <a:rPr lang="en-US" i="1">
                <a:solidFill>
                  <a:srgbClr val="FF0000"/>
                </a:solidFill>
                <a:latin typeface="Poppins"/>
              </a:rPr>
              <a:t> heap.</a:t>
            </a:r>
            <a:endParaRPr lang="en-US"/>
          </a:p>
          <a:p>
            <a:pPr algn="just"/>
            <a:endParaRPr lang="en-US" i="1">
              <a:solidFill>
                <a:srgbClr val="FF0000"/>
              </a:solidFill>
              <a:latin typeface="Poppins"/>
            </a:endParaRPr>
          </a:p>
          <a:p>
            <a:pPr algn="just">
              <a:buChar char="•"/>
            </a:pPr>
            <a:r>
              <a:rPr lang="en-US" i="1">
                <a:solidFill>
                  <a:srgbClr val="333333"/>
                </a:solidFill>
                <a:latin typeface="Poppins"/>
              </a:rPr>
              <a:t> Vai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trò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phân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tán</a:t>
            </a:r>
            <a:r>
              <a:rPr lang="en-US" i="1">
                <a:solidFill>
                  <a:srgbClr val="333333"/>
                </a:solidFill>
                <a:latin typeface="Poppins"/>
              </a:rPr>
              <a:t>: </a:t>
            </a:r>
          </a:p>
          <a:p>
            <a:pPr lvl="1" algn="just"/>
            <a:r>
              <a:rPr lang="en-US" i="1">
                <a:solidFill>
                  <a:srgbClr val="333333"/>
                </a:solidFill>
                <a:latin typeface="Poppins"/>
              </a:rPr>
              <a:t>     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OrientDB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có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kiến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trúc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phân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tán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đa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chủ</a:t>
            </a:r>
            <a:r>
              <a:rPr lang="en-US" i="1">
                <a:solidFill>
                  <a:srgbClr val="333333"/>
                </a:solidFill>
                <a:latin typeface="Poppins"/>
              </a:rPr>
              <a:t> (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còn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được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gọi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là</a:t>
            </a:r>
            <a:r>
              <a:rPr lang="en-US" i="1">
                <a:solidFill>
                  <a:srgbClr val="333333"/>
                </a:solidFill>
                <a:latin typeface="Poppins"/>
              </a:rPr>
              <a:t> "master-less")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nơi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mỗi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máy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chủ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có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thể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đọc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và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ghi</a:t>
            </a:r>
            <a:r>
              <a:rPr lang="en-US" i="1">
                <a:solidFill>
                  <a:srgbClr val="333333"/>
                </a:solidFill>
                <a:latin typeface="Poppins"/>
              </a:rPr>
              <a:t>.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Bắt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đầu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từ</a:t>
            </a:r>
            <a:r>
              <a:rPr lang="en-US" i="1">
                <a:solidFill>
                  <a:srgbClr val="333333"/>
                </a:solidFill>
                <a:latin typeface="Poppins"/>
              </a:rPr>
              <a:t> v2.1,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OrientDB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hỗ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trợ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vai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trò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của</a:t>
            </a:r>
            <a:r>
              <a:rPr lang="en-US" i="1">
                <a:solidFill>
                  <a:srgbClr val="333333"/>
                </a:solidFill>
                <a:latin typeface="Poppins"/>
              </a:rPr>
              <a:t> "REPLICA",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trong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đó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máy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chủ</a:t>
            </a:r>
            <a:r>
              <a:rPr lang="en-US" i="1">
                <a:solidFill>
                  <a:srgbClr val="333333"/>
                </a:solidFill>
                <a:latin typeface="Poppins"/>
              </a:rPr>
              <a:t> ở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chế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độ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chỉ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đọc</a:t>
            </a:r>
            <a:r>
              <a:rPr lang="en-US" i="1">
                <a:solidFill>
                  <a:srgbClr val="333333"/>
                </a:solidFill>
                <a:latin typeface="Poppins"/>
              </a:rPr>
              <a:t>,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chỉ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chấp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nhận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các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lệnh</a:t>
            </a:r>
            <a:r>
              <a:rPr lang="en-US" i="1">
                <a:solidFill>
                  <a:srgbClr val="333333"/>
                </a:solidFill>
                <a:latin typeface="Poppins"/>
              </a:rPr>
              <a:t> idempotent,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như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Đọc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và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Truy</a:t>
            </a:r>
            <a:r>
              <a:rPr lang="en-US" i="1">
                <a:solidFill>
                  <a:srgbClr val="333333"/>
                </a:solidFill>
                <a:latin typeface="Poppins"/>
              </a:rPr>
              <a:t> </a:t>
            </a:r>
            <a:r>
              <a:rPr lang="en-US" i="1" err="1">
                <a:solidFill>
                  <a:srgbClr val="333333"/>
                </a:solidFill>
                <a:latin typeface="Poppins"/>
              </a:rPr>
              <a:t>vấn</a:t>
            </a:r>
            <a:r>
              <a:rPr lang="en-US" i="1">
                <a:solidFill>
                  <a:srgbClr val="333333"/>
                </a:solidFill>
                <a:latin typeface="Poppins"/>
              </a:rPr>
              <a:t>.</a:t>
            </a:r>
          </a:p>
          <a:p>
            <a:endParaRPr lang="en-US">
              <a:latin typeface="Poppi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57"/>
          <p:cNvSpPr/>
          <p:nvPr/>
        </p:nvSpPr>
        <p:spPr>
          <a:xfrm>
            <a:off x="8026855" y="1270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8" name="Google Shape;858;p57"/>
          <p:cNvGrpSpPr/>
          <p:nvPr/>
        </p:nvGrpSpPr>
        <p:grpSpPr>
          <a:xfrm rot="773467">
            <a:off x="8291469" y="311021"/>
            <a:ext cx="512339" cy="500364"/>
            <a:chOff x="5992838" y="3792863"/>
            <a:chExt cx="512337" cy="500362"/>
          </a:xfrm>
        </p:grpSpPr>
        <p:sp>
          <p:nvSpPr>
            <p:cNvPr id="859" name="Google Shape;859;p57"/>
            <p:cNvSpPr/>
            <p:nvPr/>
          </p:nvSpPr>
          <p:spPr>
            <a:xfrm>
              <a:off x="6018725" y="3805900"/>
              <a:ext cx="486450" cy="487325"/>
            </a:xfrm>
            <a:custGeom>
              <a:avLst/>
              <a:gdLst/>
              <a:ahLst/>
              <a:cxnLst/>
              <a:rect l="l" t="t" r="r" b="b"/>
              <a:pathLst>
                <a:path w="19458" h="19493" extrusionOk="0">
                  <a:moveTo>
                    <a:pt x="2338" y="0"/>
                  </a:moveTo>
                  <a:cubicBezTo>
                    <a:pt x="2168" y="0"/>
                    <a:pt x="2026" y="143"/>
                    <a:pt x="2026" y="312"/>
                  </a:cubicBezTo>
                  <a:lnTo>
                    <a:pt x="2026" y="3024"/>
                  </a:lnTo>
                  <a:lnTo>
                    <a:pt x="2026" y="3042"/>
                  </a:lnTo>
                  <a:cubicBezTo>
                    <a:pt x="2026" y="3221"/>
                    <a:pt x="2168" y="3363"/>
                    <a:pt x="2338" y="3363"/>
                  </a:cubicBezTo>
                  <a:lnTo>
                    <a:pt x="4640" y="3363"/>
                  </a:lnTo>
                  <a:lnTo>
                    <a:pt x="4640" y="3907"/>
                  </a:lnTo>
                  <a:lnTo>
                    <a:pt x="4640" y="4657"/>
                  </a:lnTo>
                  <a:lnTo>
                    <a:pt x="1758" y="4657"/>
                  </a:lnTo>
                  <a:cubicBezTo>
                    <a:pt x="1597" y="4657"/>
                    <a:pt x="1464" y="4791"/>
                    <a:pt x="1464" y="4951"/>
                  </a:cubicBezTo>
                  <a:lnTo>
                    <a:pt x="1464" y="5781"/>
                  </a:lnTo>
                  <a:lnTo>
                    <a:pt x="1464" y="6334"/>
                  </a:lnTo>
                  <a:lnTo>
                    <a:pt x="313" y="6334"/>
                  </a:lnTo>
                  <a:cubicBezTo>
                    <a:pt x="134" y="6334"/>
                    <a:pt x="1" y="6477"/>
                    <a:pt x="1" y="6646"/>
                  </a:cubicBezTo>
                  <a:lnTo>
                    <a:pt x="1" y="8145"/>
                  </a:lnTo>
                  <a:cubicBezTo>
                    <a:pt x="1" y="8314"/>
                    <a:pt x="134" y="8457"/>
                    <a:pt x="313" y="8457"/>
                  </a:cubicBezTo>
                  <a:lnTo>
                    <a:pt x="1464" y="8457"/>
                  </a:lnTo>
                  <a:lnTo>
                    <a:pt x="1464" y="9010"/>
                  </a:lnTo>
                  <a:lnTo>
                    <a:pt x="1464" y="11695"/>
                  </a:lnTo>
                  <a:lnTo>
                    <a:pt x="1464" y="12240"/>
                  </a:lnTo>
                  <a:lnTo>
                    <a:pt x="313" y="12240"/>
                  </a:lnTo>
                  <a:cubicBezTo>
                    <a:pt x="134" y="12240"/>
                    <a:pt x="1" y="12382"/>
                    <a:pt x="1" y="12552"/>
                  </a:cubicBezTo>
                  <a:lnTo>
                    <a:pt x="1" y="14051"/>
                  </a:lnTo>
                  <a:cubicBezTo>
                    <a:pt x="1" y="14229"/>
                    <a:pt x="134" y="14372"/>
                    <a:pt x="313" y="14372"/>
                  </a:cubicBezTo>
                  <a:lnTo>
                    <a:pt x="3373" y="14372"/>
                  </a:lnTo>
                  <a:cubicBezTo>
                    <a:pt x="3551" y="14372"/>
                    <a:pt x="3685" y="14229"/>
                    <a:pt x="3685" y="14051"/>
                  </a:cubicBezTo>
                  <a:lnTo>
                    <a:pt x="3685" y="12552"/>
                  </a:lnTo>
                  <a:cubicBezTo>
                    <a:pt x="3685" y="12382"/>
                    <a:pt x="3551" y="12240"/>
                    <a:pt x="3373" y="12240"/>
                  </a:cubicBezTo>
                  <a:lnTo>
                    <a:pt x="2052" y="12240"/>
                  </a:lnTo>
                  <a:lnTo>
                    <a:pt x="2052" y="11695"/>
                  </a:lnTo>
                  <a:lnTo>
                    <a:pt x="2052" y="11151"/>
                  </a:lnTo>
                  <a:lnTo>
                    <a:pt x="6647" y="11151"/>
                  </a:lnTo>
                  <a:lnTo>
                    <a:pt x="6647" y="11695"/>
                  </a:lnTo>
                  <a:lnTo>
                    <a:pt x="6647" y="12240"/>
                  </a:lnTo>
                  <a:lnTo>
                    <a:pt x="5496" y="12240"/>
                  </a:lnTo>
                  <a:cubicBezTo>
                    <a:pt x="5326" y="12240"/>
                    <a:pt x="5184" y="12382"/>
                    <a:pt x="5184" y="12552"/>
                  </a:cubicBezTo>
                  <a:lnTo>
                    <a:pt x="5184" y="14051"/>
                  </a:lnTo>
                  <a:cubicBezTo>
                    <a:pt x="5184" y="14229"/>
                    <a:pt x="5326" y="14372"/>
                    <a:pt x="5496" y="14372"/>
                  </a:cubicBezTo>
                  <a:lnTo>
                    <a:pt x="8556" y="14372"/>
                  </a:lnTo>
                  <a:cubicBezTo>
                    <a:pt x="8734" y="14372"/>
                    <a:pt x="8868" y="14229"/>
                    <a:pt x="8868" y="14051"/>
                  </a:cubicBezTo>
                  <a:lnTo>
                    <a:pt x="8868" y="12552"/>
                  </a:lnTo>
                  <a:cubicBezTo>
                    <a:pt x="8868" y="12382"/>
                    <a:pt x="8734" y="12240"/>
                    <a:pt x="8556" y="12240"/>
                  </a:cubicBezTo>
                  <a:lnTo>
                    <a:pt x="7236" y="12240"/>
                  </a:lnTo>
                  <a:lnTo>
                    <a:pt x="7236" y="11695"/>
                  </a:lnTo>
                  <a:lnTo>
                    <a:pt x="7236" y="11151"/>
                  </a:lnTo>
                  <a:lnTo>
                    <a:pt x="11830" y="11151"/>
                  </a:lnTo>
                  <a:lnTo>
                    <a:pt x="11830" y="11695"/>
                  </a:lnTo>
                  <a:lnTo>
                    <a:pt x="11830" y="12240"/>
                  </a:lnTo>
                  <a:lnTo>
                    <a:pt x="10679" y="12240"/>
                  </a:lnTo>
                  <a:cubicBezTo>
                    <a:pt x="10510" y="12240"/>
                    <a:pt x="10367" y="12382"/>
                    <a:pt x="10367" y="12552"/>
                  </a:cubicBezTo>
                  <a:lnTo>
                    <a:pt x="10367" y="14051"/>
                  </a:lnTo>
                  <a:cubicBezTo>
                    <a:pt x="10367" y="14229"/>
                    <a:pt x="10510" y="14372"/>
                    <a:pt x="10679" y="14372"/>
                  </a:cubicBezTo>
                  <a:lnTo>
                    <a:pt x="11830" y="14372"/>
                  </a:lnTo>
                  <a:lnTo>
                    <a:pt x="11830" y="14916"/>
                  </a:lnTo>
                  <a:lnTo>
                    <a:pt x="11830" y="16816"/>
                  </a:lnTo>
                  <a:lnTo>
                    <a:pt x="11830" y="17369"/>
                  </a:lnTo>
                  <a:lnTo>
                    <a:pt x="10679" y="17369"/>
                  </a:lnTo>
                  <a:cubicBezTo>
                    <a:pt x="10510" y="17369"/>
                    <a:pt x="10367" y="17503"/>
                    <a:pt x="10367" y="17681"/>
                  </a:cubicBezTo>
                  <a:lnTo>
                    <a:pt x="10367" y="18163"/>
                  </a:lnTo>
                  <a:cubicBezTo>
                    <a:pt x="10242" y="18199"/>
                    <a:pt x="10153" y="18306"/>
                    <a:pt x="10153" y="18440"/>
                  </a:cubicBezTo>
                  <a:cubicBezTo>
                    <a:pt x="10153" y="18574"/>
                    <a:pt x="10242" y="18690"/>
                    <a:pt x="10367" y="18725"/>
                  </a:cubicBezTo>
                  <a:lnTo>
                    <a:pt x="10367" y="19180"/>
                  </a:lnTo>
                  <a:cubicBezTo>
                    <a:pt x="10367" y="19350"/>
                    <a:pt x="10510" y="19492"/>
                    <a:pt x="10679" y="19492"/>
                  </a:cubicBezTo>
                  <a:lnTo>
                    <a:pt x="13739" y="19492"/>
                  </a:lnTo>
                  <a:cubicBezTo>
                    <a:pt x="13917" y="19492"/>
                    <a:pt x="14060" y="19350"/>
                    <a:pt x="14060" y="19180"/>
                  </a:cubicBezTo>
                  <a:lnTo>
                    <a:pt x="14060" y="18734"/>
                  </a:lnTo>
                  <a:cubicBezTo>
                    <a:pt x="14203" y="18716"/>
                    <a:pt x="14328" y="18591"/>
                    <a:pt x="14328" y="18440"/>
                  </a:cubicBezTo>
                  <a:cubicBezTo>
                    <a:pt x="14328" y="18288"/>
                    <a:pt x="14203" y="18163"/>
                    <a:pt x="14060" y="18145"/>
                  </a:cubicBezTo>
                  <a:lnTo>
                    <a:pt x="14060" y="17681"/>
                  </a:lnTo>
                  <a:cubicBezTo>
                    <a:pt x="14060" y="17503"/>
                    <a:pt x="13917" y="17369"/>
                    <a:pt x="13739" y="17369"/>
                  </a:cubicBezTo>
                  <a:lnTo>
                    <a:pt x="12419" y="17369"/>
                  </a:lnTo>
                  <a:lnTo>
                    <a:pt x="12419" y="16816"/>
                  </a:lnTo>
                  <a:lnTo>
                    <a:pt x="12419" y="16281"/>
                  </a:lnTo>
                  <a:lnTo>
                    <a:pt x="17022" y="16281"/>
                  </a:lnTo>
                  <a:lnTo>
                    <a:pt x="17022" y="16816"/>
                  </a:lnTo>
                  <a:lnTo>
                    <a:pt x="17022" y="17369"/>
                  </a:lnTo>
                  <a:lnTo>
                    <a:pt x="15862" y="17369"/>
                  </a:lnTo>
                  <a:cubicBezTo>
                    <a:pt x="15693" y="17369"/>
                    <a:pt x="15550" y="17503"/>
                    <a:pt x="15550" y="17681"/>
                  </a:cubicBezTo>
                  <a:lnTo>
                    <a:pt x="15550" y="18154"/>
                  </a:lnTo>
                  <a:cubicBezTo>
                    <a:pt x="15407" y="18172"/>
                    <a:pt x="15300" y="18297"/>
                    <a:pt x="15300" y="18440"/>
                  </a:cubicBezTo>
                  <a:cubicBezTo>
                    <a:pt x="15300" y="18591"/>
                    <a:pt x="15407" y="18707"/>
                    <a:pt x="15550" y="18734"/>
                  </a:cubicBezTo>
                  <a:lnTo>
                    <a:pt x="15550" y="19180"/>
                  </a:lnTo>
                  <a:cubicBezTo>
                    <a:pt x="15550" y="19350"/>
                    <a:pt x="15693" y="19492"/>
                    <a:pt x="15862" y="19492"/>
                  </a:cubicBezTo>
                  <a:lnTo>
                    <a:pt x="18931" y="19492"/>
                  </a:lnTo>
                  <a:cubicBezTo>
                    <a:pt x="19101" y="19492"/>
                    <a:pt x="19243" y="19350"/>
                    <a:pt x="19243" y="19180"/>
                  </a:cubicBezTo>
                  <a:lnTo>
                    <a:pt x="19243" y="18725"/>
                  </a:lnTo>
                  <a:cubicBezTo>
                    <a:pt x="19359" y="18690"/>
                    <a:pt x="19457" y="18574"/>
                    <a:pt x="19457" y="18440"/>
                  </a:cubicBezTo>
                  <a:cubicBezTo>
                    <a:pt x="19457" y="18306"/>
                    <a:pt x="19359" y="18199"/>
                    <a:pt x="19243" y="18163"/>
                  </a:cubicBezTo>
                  <a:lnTo>
                    <a:pt x="19243" y="17681"/>
                  </a:lnTo>
                  <a:cubicBezTo>
                    <a:pt x="19243" y="17503"/>
                    <a:pt x="19101" y="17369"/>
                    <a:pt x="18931" y="17369"/>
                  </a:cubicBezTo>
                  <a:lnTo>
                    <a:pt x="17611" y="17369"/>
                  </a:lnTo>
                  <a:lnTo>
                    <a:pt x="17611" y="16816"/>
                  </a:lnTo>
                  <a:lnTo>
                    <a:pt x="17611" y="15986"/>
                  </a:lnTo>
                  <a:cubicBezTo>
                    <a:pt x="17611" y="15826"/>
                    <a:pt x="17477" y="15692"/>
                    <a:pt x="17316" y="15692"/>
                  </a:cubicBezTo>
                  <a:lnTo>
                    <a:pt x="12419" y="15692"/>
                  </a:lnTo>
                  <a:lnTo>
                    <a:pt x="12419" y="14916"/>
                  </a:lnTo>
                  <a:lnTo>
                    <a:pt x="12419" y="14372"/>
                  </a:lnTo>
                  <a:lnTo>
                    <a:pt x="13739" y="14372"/>
                  </a:lnTo>
                  <a:cubicBezTo>
                    <a:pt x="13917" y="14372"/>
                    <a:pt x="14060" y="14229"/>
                    <a:pt x="14060" y="14051"/>
                  </a:cubicBezTo>
                  <a:lnTo>
                    <a:pt x="14060" y="12552"/>
                  </a:lnTo>
                  <a:cubicBezTo>
                    <a:pt x="14060" y="12382"/>
                    <a:pt x="13917" y="12240"/>
                    <a:pt x="13739" y="12240"/>
                  </a:cubicBezTo>
                  <a:lnTo>
                    <a:pt x="12419" y="12240"/>
                  </a:lnTo>
                  <a:lnTo>
                    <a:pt x="12419" y="11695"/>
                  </a:lnTo>
                  <a:lnTo>
                    <a:pt x="12419" y="10857"/>
                  </a:lnTo>
                  <a:cubicBezTo>
                    <a:pt x="12419" y="10696"/>
                    <a:pt x="12294" y="10563"/>
                    <a:pt x="12124" y="10563"/>
                  </a:cubicBezTo>
                  <a:lnTo>
                    <a:pt x="2052" y="10563"/>
                  </a:lnTo>
                  <a:lnTo>
                    <a:pt x="2052" y="9010"/>
                  </a:lnTo>
                  <a:lnTo>
                    <a:pt x="2052" y="8457"/>
                  </a:lnTo>
                  <a:lnTo>
                    <a:pt x="3373" y="8457"/>
                  </a:lnTo>
                  <a:cubicBezTo>
                    <a:pt x="3551" y="8457"/>
                    <a:pt x="3685" y="8314"/>
                    <a:pt x="3685" y="8145"/>
                  </a:cubicBezTo>
                  <a:lnTo>
                    <a:pt x="3685" y="6646"/>
                  </a:lnTo>
                  <a:cubicBezTo>
                    <a:pt x="3685" y="6477"/>
                    <a:pt x="3551" y="6334"/>
                    <a:pt x="3373" y="6334"/>
                  </a:cubicBezTo>
                  <a:lnTo>
                    <a:pt x="2052" y="6334"/>
                  </a:lnTo>
                  <a:lnTo>
                    <a:pt x="2052" y="5781"/>
                  </a:lnTo>
                  <a:lnTo>
                    <a:pt x="2052" y="5246"/>
                  </a:lnTo>
                  <a:lnTo>
                    <a:pt x="6647" y="5246"/>
                  </a:lnTo>
                  <a:lnTo>
                    <a:pt x="6647" y="5781"/>
                  </a:lnTo>
                  <a:lnTo>
                    <a:pt x="6647" y="6334"/>
                  </a:lnTo>
                  <a:lnTo>
                    <a:pt x="5496" y="6334"/>
                  </a:lnTo>
                  <a:cubicBezTo>
                    <a:pt x="5326" y="6334"/>
                    <a:pt x="5184" y="6477"/>
                    <a:pt x="5184" y="6646"/>
                  </a:cubicBezTo>
                  <a:lnTo>
                    <a:pt x="5184" y="8145"/>
                  </a:lnTo>
                  <a:cubicBezTo>
                    <a:pt x="5184" y="8314"/>
                    <a:pt x="5326" y="8457"/>
                    <a:pt x="5496" y="8457"/>
                  </a:cubicBezTo>
                  <a:lnTo>
                    <a:pt x="8556" y="8457"/>
                  </a:lnTo>
                  <a:cubicBezTo>
                    <a:pt x="8734" y="8457"/>
                    <a:pt x="8868" y="8314"/>
                    <a:pt x="8868" y="8145"/>
                  </a:cubicBezTo>
                  <a:lnTo>
                    <a:pt x="8868" y="6646"/>
                  </a:lnTo>
                  <a:cubicBezTo>
                    <a:pt x="8868" y="6477"/>
                    <a:pt x="8734" y="6334"/>
                    <a:pt x="8556" y="6334"/>
                  </a:cubicBezTo>
                  <a:lnTo>
                    <a:pt x="7236" y="6334"/>
                  </a:lnTo>
                  <a:lnTo>
                    <a:pt x="7236" y="5781"/>
                  </a:lnTo>
                  <a:lnTo>
                    <a:pt x="7236" y="5246"/>
                  </a:lnTo>
                  <a:lnTo>
                    <a:pt x="11830" y="5246"/>
                  </a:lnTo>
                  <a:lnTo>
                    <a:pt x="11830" y="5781"/>
                  </a:lnTo>
                  <a:lnTo>
                    <a:pt x="11830" y="6334"/>
                  </a:lnTo>
                  <a:lnTo>
                    <a:pt x="10679" y="6334"/>
                  </a:lnTo>
                  <a:cubicBezTo>
                    <a:pt x="10510" y="6334"/>
                    <a:pt x="10367" y="6477"/>
                    <a:pt x="10367" y="6646"/>
                  </a:cubicBezTo>
                  <a:lnTo>
                    <a:pt x="10367" y="8145"/>
                  </a:lnTo>
                  <a:cubicBezTo>
                    <a:pt x="10367" y="8314"/>
                    <a:pt x="10510" y="8457"/>
                    <a:pt x="10679" y="8457"/>
                  </a:cubicBezTo>
                  <a:lnTo>
                    <a:pt x="13739" y="8457"/>
                  </a:lnTo>
                  <a:cubicBezTo>
                    <a:pt x="13917" y="8457"/>
                    <a:pt x="14060" y="8314"/>
                    <a:pt x="14060" y="8145"/>
                  </a:cubicBezTo>
                  <a:lnTo>
                    <a:pt x="14060" y="6646"/>
                  </a:lnTo>
                  <a:cubicBezTo>
                    <a:pt x="14060" y="6477"/>
                    <a:pt x="13917" y="6334"/>
                    <a:pt x="13739" y="6334"/>
                  </a:cubicBezTo>
                  <a:lnTo>
                    <a:pt x="12419" y="6334"/>
                  </a:lnTo>
                  <a:lnTo>
                    <a:pt x="12419" y="5781"/>
                  </a:lnTo>
                  <a:lnTo>
                    <a:pt x="12419" y="5246"/>
                  </a:lnTo>
                  <a:lnTo>
                    <a:pt x="17022" y="5246"/>
                  </a:lnTo>
                  <a:lnTo>
                    <a:pt x="17022" y="5781"/>
                  </a:lnTo>
                  <a:lnTo>
                    <a:pt x="17022" y="6334"/>
                  </a:lnTo>
                  <a:lnTo>
                    <a:pt x="15862" y="6334"/>
                  </a:lnTo>
                  <a:cubicBezTo>
                    <a:pt x="15693" y="6334"/>
                    <a:pt x="15550" y="6477"/>
                    <a:pt x="15550" y="6646"/>
                  </a:cubicBezTo>
                  <a:lnTo>
                    <a:pt x="15550" y="8145"/>
                  </a:lnTo>
                  <a:cubicBezTo>
                    <a:pt x="15550" y="8314"/>
                    <a:pt x="15693" y="8457"/>
                    <a:pt x="15862" y="8457"/>
                  </a:cubicBezTo>
                  <a:lnTo>
                    <a:pt x="18931" y="8457"/>
                  </a:lnTo>
                  <a:cubicBezTo>
                    <a:pt x="19101" y="8457"/>
                    <a:pt x="19243" y="8314"/>
                    <a:pt x="19243" y="8145"/>
                  </a:cubicBezTo>
                  <a:lnTo>
                    <a:pt x="19243" y="6646"/>
                  </a:lnTo>
                  <a:cubicBezTo>
                    <a:pt x="19243" y="6477"/>
                    <a:pt x="19101" y="6334"/>
                    <a:pt x="18931" y="6334"/>
                  </a:cubicBezTo>
                  <a:lnTo>
                    <a:pt x="17611" y="6334"/>
                  </a:lnTo>
                  <a:lnTo>
                    <a:pt x="17611" y="5781"/>
                  </a:lnTo>
                  <a:lnTo>
                    <a:pt x="17611" y="4951"/>
                  </a:lnTo>
                  <a:cubicBezTo>
                    <a:pt x="17611" y="4791"/>
                    <a:pt x="17477" y="4657"/>
                    <a:pt x="17316" y="4657"/>
                  </a:cubicBezTo>
                  <a:lnTo>
                    <a:pt x="5228" y="4657"/>
                  </a:lnTo>
                  <a:lnTo>
                    <a:pt x="5228" y="3907"/>
                  </a:lnTo>
                  <a:lnTo>
                    <a:pt x="5228" y="3363"/>
                  </a:lnTo>
                  <a:lnTo>
                    <a:pt x="7539" y="3363"/>
                  </a:lnTo>
                  <a:cubicBezTo>
                    <a:pt x="7708" y="3363"/>
                    <a:pt x="7851" y="3221"/>
                    <a:pt x="7851" y="3042"/>
                  </a:cubicBezTo>
                  <a:lnTo>
                    <a:pt x="7851" y="339"/>
                  </a:lnTo>
                  <a:lnTo>
                    <a:pt x="7851" y="312"/>
                  </a:lnTo>
                  <a:cubicBezTo>
                    <a:pt x="7851" y="143"/>
                    <a:pt x="7708" y="0"/>
                    <a:pt x="7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7"/>
            <p:cNvSpPr/>
            <p:nvPr/>
          </p:nvSpPr>
          <p:spPr>
            <a:xfrm>
              <a:off x="5992838" y="3792863"/>
              <a:ext cx="470400" cy="476425"/>
            </a:xfrm>
            <a:custGeom>
              <a:avLst/>
              <a:gdLst/>
              <a:ahLst/>
              <a:cxnLst/>
              <a:rect l="l" t="t" r="r" b="b"/>
              <a:pathLst>
                <a:path w="18816" h="19057" extrusionOk="0">
                  <a:moveTo>
                    <a:pt x="6691" y="563"/>
                  </a:moveTo>
                  <a:lnTo>
                    <a:pt x="2481" y="2989"/>
                  </a:lnTo>
                  <a:lnTo>
                    <a:pt x="2481" y="563"/>
                  </a:lnTo>
                  <a:close/>
                  <a:moveTo>
                    <a:pt x="3498" y="6567"/>
                  </a:moveTo>
                  <a:lnTo>
                    <a:pt x="3498" y="8030"/>
                  </a:lnTo>
                  <a:lnTo>
                    <a:pt x="563" y="8030"/>
                  </a:lnTo>
                  <a:lnTo>
                    <a:pt x="563" y="6567"/>
                  </a:lnTo>
                  <a:close/>
                  <a:moveTo>
                    <a:pt x="8422" y="6567"/>
                  </a:moveTo>
                  <a:lnTo>
                    <a:pt x="8422" y="8030"/>
                  </a:lnTo>
                  <a:lnTo>
                    <a:pt x="5478" y="8030"/>
                  </a:lnTo>
                  <a:lnTo>
                    <a:pt x="5478" y="6567"/>
                  </a:lnTo>
                  <a:close/>
                  <a:moveTo>
                    <a:pt x="13338" y="6567"/>
                  </a:moveTo>
                  <a:lnTo>
                    <a:pt x="13338" y="8030"/>
                  </a:lnTo>
                  <a:lnTo>
                    <a:pt x="10394" y="8030"/>
                  </a:lnTo>
                  <a:lnTo>
                    <a:pt x="10394" y="6567"/>
                  </a:lnTo>
                  <a:close/>
                  <a:moveTo>
                    <a:pt x="3498" y="12169"/>
                  </a:moveTo>
                  <a:lnTo>
                    <a:pt x="3498" y="13632"/>
                  </a:lnTo>
                  <a:lnTo>
                    <a:pt x="563" y="13632"/>
                  </a:lnTo>
                  <a:lnTo>
                    <a:pt x="563" y="12169"/>
                  </a:lnTo>
                  <a:close/>
                  <a:moveTo>
                    <a:pt x="13338" y="12169"/>
                  </a:moveTo>
                  <a:lnTo>
                    <a:pt x="13338" y="13632"/>
                  </a:lnTo>
                  <a:lnTo>
                    <a:pt x="10394" y="13632"/>
                  </a:lnTo>
                  <a:lnTo>
                    <a:pt x="10394" y="12169"/>
                  </a:lnTo>
                  <a:close/>
                  <a:moveTo>
                    <a:pt x="13338" y="17031"/>
                  </a:moveTo>
                  <a:lnTo>
                    <a:pt x="13338" y="17495"/>
                  </a:lnTo>
                  <a:lnTo>
                    <a:pt x="10394" y="17495"/>
                  </a:lnTo>
                  <a:lnTo>
                    <a:pt x="10394" y="17031"/>
                  </a:lnTo>
                  <a:close/>
                  <a:moveTo>
                    <a:pt x="18253" y="17031"/>
                  </a:moveTo>
                  <a:lnTo>
                    <a:pt x="18253" y="17495"/>
                  </a:lnTo>
                  <a:lnTo>
                    <a:pt x="15318" y="17495"/>
                  </a:lnTo>
                  <a:lnTo>
                    <a:pt x="15318" y="17031"/>
                  </a:lnTo>
                  <a:close/>
                  <a:moveTo>
                    <a:pt x="13338" y="18057"/>
                  </a:moveTo>
                  <a:lnTo>
                    <a:pt x="13338" y="18494"/>
                  </a:lnTo>
                  <a:lnTo>
                    <a:pt x="10394" y="18494"/>
                  </a:lnTo>
                  <a:lnTo>
                    <a:pt x="10394" y="18057"/>
                  </a:lnTo>
                  <a:close/>
                  <a:moveTo>
                    <a:pt x="18253" y="18057"/>
                  </a:moveTo>
                  <a:lnTo>
                    <a:pt x="18253" y="18494"/>
                  </a:lnTo>
                  <a:lnTo>
                    <a:pt x="15318" y="18494"/>
                  </a:lnTo>
                  <a:lnTo>
                    <a:pt x="15318" y="18057"/>
                  </a:lnTo>
                  <a:close/>
                  <a:moveTo>
                    <a:pt x="2204" y="1"/>
                  </a:moveTo>
                  <a:cubicBezTo>
                    <a:pt x="2053" y="1"/>
                    <a:pt x="1928" y="126"/>
                    <a:pt x="1928" y="286"/>
                  </a:cubicBezTo>
                  <a:lnTo>
                    <a:pt x="1928" y="3471"/>
                  </a:lnTo>
                  <a:cubicBezTo>
                    <a:pt x="1928" y="3623"/>
                    <a:pt x="2053" y="3748"/>
                    <a:pt x="2204" y="3748"/>
                  </a:cubicBezTo>
                  <a:lnTo>
                    <a:pt x="4684" y="3748"/>
                  </a:lnTo>
                  <a:lnTo>
                    <a:pt x="4684" y="4702"/>
                  </a:lnTo>
                  <a:lnTo>
                    <a:pt x="1954" y="4702"/>
                  </a:lnTo>
                  <a:cubicBezTo>
                    <a:pt x="1794" y="4702"/>
                    <a:pt x="1669" y="4827"/>
                    <a:pt x="1669" y="4979"/>
                  </a:cubicBezTo>
                  <a:lnTo>
                    <a:pt x="1669" y="6014"/>
                  </a:lnTo>
                  <a:lnTo>
                    <a:pt x="277" y="6014"/>
                  </a:lnTo>
                  <a:cubicBezTo>
                    <a:pt x="126" y="6014"/>
                    <a:pt x="1" y="6139"/>
                    <a:pt x="1" y="6290"/>
                  </a:cubicBezTo>
                  <a:lnTo>
                    <a:pt x="1" y="8306"/>
                  </a:lnTo>
                  <a:cubicBezTo>
                    <a:pt x="1" y="8458"/>
                    <a:pt x="126" y="8583"/>
                    <a:pt x="277" y="8583"/>
                  </a:cubicBezTo>
                  <a:lnTo>
                    <a:pt x="1669" y="8583"/>
                  </a:lnTo>
                  <a:lnTo>
                    <a:pt x="1669" y="11616"/>
                  </a:lnTo>
                  <a:lnTo>
                    <a:pt x="277" y="11616"/>
                  </a:lnTo>
                  <a:cubicBezTo>
                    <a:pt x="126" y="11616"/>
                    <a:pt x="1" y="11741"/>
                    <a:pt x="1" y="11893"/>
                  </a:cubicBezTo>
                  <a:lnTo>
                    <a:pt x="1" y="13909"/>
                  </a:lnTo>
                  <a:cubicBezTo>
                    <a:pt x="1" y="14069"/>
                    <a:pt x="126" y="14194"/>
                    <a:pt x="277" y="14194"/>
                  </a:cubicBezTo>
                  <a:lnTo>
                    <a:pt x="3783" y="14194"/>
                  </a:lnTo>
                  <a:cubicBezTo>
                    <a:pt x="3935" y="14194"/>
                    <a:pt x="4060" y="14069"/>
                    <a:pt x="4060" y="13909"/>
                  </a:cubicBezTo>
                  <a:lnTo>
                    <a:pt x="4060" y="11893"/>
                  </a:lnTo>
                  <a:cubicBezTo>
                    <a:pt x="4060" y="11741"/>
                    <a:pt x="3935" y="11616"/>
                    <a:pt x="3783" y="11616"/>
                  </a:cubicBezTo>
                  <a:lnTo>
                    <a:pt x="2231" y="11616"/>
                  </a:lnTo>
                  <a:lnTo>
                    <a:pt x="2231" y="10867"/>
                  </a:lnTo>
                  <a:lnTo>
                    <a:pt x="6593" y="10867"/>
                  </a:lnTo>
                  <a:lnTo>
                    <a:pt x="6593" y="11616"/>
                  </a:lnTo>
                  <a:lnTo>
                    <a:pt x="5202" y="11616"/>
                  </a:lnTo>
                  <a:cubicBezTo>
                    <a:pt x="5041" y="11616"/>
                    <a:pt x="4916" y="11741"/>
                    <a:pt x="4916" y="11893"/>
                  </a:cubicBezTo>
                  <a:lnTo>
                    <a:pt x="4916" y="13909"/>
                  </a:lnTo>
                  <a:cubicBezTo>
                    <a:pt x="4916" y="14069"/>
                    <a:pt x="5041" y="14194"/>
                    <a:pt x="5202" y="14194"/>
                  </a:cubicBezTo>
                  <a:lnTo>
                    <a:pt x="5826" y="14194"/>
                  </a:lnTo>
                  <a:cubicBezTo>
                    <a:pt x="5978" y="14194"/>
                    <a:pt x="6103" y="14069"/>
                    <a:pt x="6103" y="13909"/>
                  </a:cubicBezTo>
                  <a:cubicBezTo>
                    <a:pt x="6103" y="13757"/>
                    <a:pt x="5978" y="13632"/>
                    <a:pt x="5826" y="13632"/>
                  </a:cubicBezTo>
                  <a:lnTo>
                    <a:pt x="5478" y="13632"/>
                  </a:lnTo>
                  <a:lnTo>
                    <a:pt x="5478" y="12169"/>
                  </a:lnTo>
                  <a:lnTo>
                    <a:pt x="8422" y="12169"/>
                  </a:lnTo>
                  <a:lnTo>
                    <a:pt x="8422" y="13632"/>
                  </a:lnTo>
                  <a:lnTo>
                    <a:pt x="6968" y="13632"/>
                  </a:lnTo>
                  <a:cubicBezTo>
                    <a:pt x="6807" y="13632"/>
                    <a:pt x="6683" y="13757"/>
                    <a:pt x="6683" y="13909"/>
                  </a:cubicBezTo>
                  <a:cubicBezTo>
                    <a:pt x="6683" y="14069"/>
                    <a:pt x="6807" y="14194"/>
                    <a:pt x="6968" y="14194"/>
                  </a:cubicBezTo>
                  <a:lnTo>
                    <a:pt x="8699" y="14194"/>
                  </a:lnTo>
                  <a:cubicBezTo>
                    <a:pt x="8850" y="14194"/>
                    <a:pt x="8975" y="14069"/>
                    <a:pt x="8975" y="13909"/>
                  </a:cubicBezTo>
                  <a:lnTo>
                    <a:pt x="8975" y="11893"/>
                  </a:lnTo>
                  <a:cubicBezTo>
                    <a:pt x="8975" y="11741"/>
                    <a:pt x="8850" y="11616"/>
                    <a:pt x="8699" y="11616"/>
                  </a:cubicBezTo>
                  <a:lnTo>
                    <a:pt x="7146" y="11616"/>
                  </a:lnTo>
                  <a:lnTo>
                    <a:pt x="7146" y="10867"/>
                  </a:lnTo>
                  <a:lnTo>
                    <a:pt x="11509" y="10867"/>
                  </a:lnTo>
                  <a:lnTo>
                    <a:pt x="11509" y="11616"/>
                  </a:lnTo>
                  <a:lnTo>
                    <a:pt x="10117" y="11616"/>
                  </a:lnTo>
                  <a:cubicBezTo>
                    <a:pt x="9965" y="11616"/>
                    <a:pt x="9841" y="11741"/>
                    <a:pt x="9841" y="11893"/>
                  </a:cubicBezTo>
                  <a:lnTo>
                    <a:pt x="9841" y="13909"/>
                  </a:lnTo>
                  <a:cubicBezTo>
                    <a:pt x="9841" y="14069"/>
                    <a:pt x="9965" y="14194"/>
                    <a:pt x="10117" y="14194"/>
                  </a:cubicBezTo>
                  <a:lnTo>
                    <a:pt x="11509" y="14194"/>
                  </a:lnTo>
                  <a:lnTo>
                    <a:pt x="11509" y="16478"/>
                  </a:lnTo>
                  <a:lnTo>
                    <a:pt x="10117" y="16478"/>
                  </a:lnTo>
                  <a:cubicBezTo>
                    <a:pt x="9965" y="16478"/>
                    <a:pt x="9841" y="16603"/>
                    <a:pt x="9841" y="16755"/>
                  </a:cubicBezTo>
                  <a:lnTo>
                    <a:pt x="9841" y="18771"/>
                  </a:lnTo>
                  <a:cubicBezTo>
                    <a:pt x="9841" y="18931"/>
                    <a:pt x="9965" y="19056"/>
                    <a:pt x="10117" y="19056"/>
                  </a:cubicBezTo>
                  <a:lnTo>
                    <a:pt x="13614" y="19056"/>
                  </a:lnTo>
                  <a:cubicBezTo>
                    <a:pt x="13775" y="19056"/>
                    <a:pt x="13900" y="18931"/>
                    <a:pt x="13900" y="18771"/>
                  </a:cubicBezTo>
                  <a:lnTo>
                    <a:pt x="13900" y="16755"/>
                  </a:lnTo>
                  <a:cubicBezTo>
                    <a:pt x="13900" y="16603"/>
                    <a:pt x="13775" y="16478"/>
                    <a:pt x="13614" y="16478"/>
                  </a:cubicBezTo>
                  <a:lnTo>
                    <a:pt x="12062" y="16478"/>
                  </a:lnTo>
                  <a:lnTo>
                    <a:pt x="12062" y="15729"/>
                  </a:lnTo>
                  <a:lnTo>
                    <a:pt x="16424" y="15729"/>
                  </a:lnTo>
                  <a:lnTo>
                    <a:pt x="16424" y="16478"/>
                  </a:lnTo>
                  <a:lnTo>
                    <a:pt x="15033" y="16478"/>
                  </a:lnTo>
                  <a:cubicBezTo>
                    <a:pt x="14881" y="16478"/>
                    <a:pt x="14756" y="16603"/>
                    <a:pt x="14756" y="16755"/>
                  </a:cubicBezTo>
                  <a:lnTo>
                    <a:pt x="14756" y="18771"/>
                  </a:lnTo>
                  <a:cubicBezTo>
                    <a:pt x="14756" y="18931"/>
                    <a:pt x="14881" y="19056"/>
                    <a:pt x="15033" y="19056"/>
                  </a:cubicBezTo>
                  <a:lnTo>
                    <a:pt x="18539" y="19056"/>
                  </a:lnTo>
                  <a:cubicBezTo>
                    <a:pt x="18690" y="19056"/>
                    <a:pt x="18815" y="18931"/>
                    <a:pt x="18815" y="18771"/>
                  </a:cubicBezTo>
                  <a:lnTo>
                    <a:pt x="18815" y="16755"/>
                  </a:lnTo>
                  <a:cubicBezTo>
                    <a:pt x="18815" y="16603"/>
                    <a:pt x="18690" y="16478"/>
                    <a:pt x="18539" y="16478"/>
                  </a:cubicBezTo>
                  <a:lnTo>
                    <a:pt x="16986" y="16478"/>
                  </a:lnTo>
                  <a:lnTo>
                    <a:pt x="16986" y="15443"/>
                  </a:lnTo>
                  <a:cubicBezTo>
                    <a:pt x="16986" y="15291"/>
                    <a:pt x="16861" y="15167"/>
                    <a:pt x="16710" y="15167"/>
                  </a:cubicBezTo>
                  <a:lnTo>
                    <a:pt x="12062" y="15167"/>
                  </a:lnTo>
                  <a:lnTo>
                    <a:pt x="12062" y="14194"/>
                  </a:lnTo>
                  <a:lnTo>
                    <a:pt x="13614" y="14194"/>
                  </a:lnTo>
                  <a:cubicBezTo>
                    <a:pt x="13775" y="14194"/>
                    <a:pt x="13900" y="14069"/>
                    <a:pt x="13900" y="13909"/>
                  </a:cubicBezTo>
                  <a:lnTo>
                    <a:pt x="13900" y="11893"/>
                  </a:lnTo>
                  <a:cubicBezTo>
                    <a:pt x="13900" y="11741"/>
                    <a:pt x="13775" y="11616"/>
                    <a:pt x="13614" y="11616"/>
                  </a:cubicBezTo>
                  <a:lnTo>
                    <a:pt x="12062" y="11616"/>
                  </a:lnTo>
                  <a:lnTo>
                    <a:pt x="12062" y="10581"/>
                  </a:lnTo>
                  <a:cubicBezTo>
                    <a:pt x="12062" y="10430"/>
                    <a:pt x="11937" y="10305"/>
                    <a:pt x="11785" y="10305"/>
                  </a:cubicBezTo>
                  <a:lnTo>
                    <a:pt x="2231" y="10305"/>
                  </a:lnTo>
                  <a:lnTo>
                    <a:pt x="2231" y="8583"/>
                  </a:lnTo>
                  <a:lnTo>
                    <a:pt x="3783" y="8583"/>
                  </a:lnTo>
                  <a:cubicBezTo>
                    <a:pt x="3935" y="8583"/>
                    <a:pt x="4060" y="8458"/>
                    <a:pt x="4060" y="8306"/>
                  </a:cubicBezTo>
                  <a:lnTo>
                    <a:pt x="4060" y="6290"/>
                  </a:lnTo>
                  <a:cubicBezTo>
                    <a:pt x="4060" y="6139"/>
                    <a:pt x="3935" y="6014"/>
                    <a:pt x="3783" y="6014"/>
                  </a:cubicBezTo>
                  <a:lnTo>
                    <a:pt x="2231" y="6014"/>
                  </a:lnTo>
                  <a:lnTo>
                    <a:pt x="2231" y="5255"/>
                  </a:lnTo>
                  <a:lnTo>
                    <a:pt x="6593" y="5255"/>
                  </a:lnTo>
                  <a:lnTo>
                    <a:pt x="6593" y="6014"/>
                  </a:lnTo>
                  <a:lnTo>
                    <a:pt x="5202" y="6014"/>
                  </a:lnTo>
                  <a:cubicBezTo>
                    <a:pt x="5041" y="6014"/>
                    <a:pt x="4916" y="6139"/>
                    <a:pt x="4916" y="6290"/>
                  </a:cubicBezTo>
                  <a:lnTo>
                    <a:pt x="4916" y="8306"/>
                  </a:lnTo>
                  <a:cubicBezTo>
                    <a:pt x="4916" y="8458"/>
                    <a:pt x="5041" y="8583"/>
                    <a:pt x="5202" y="8583"/>
                  </a:cubicBezTo>
                  <a:lnTo>
                    <a:pt x="8699" y="8583"/>
                  </a:lnTo>
                  <a:cubicBezTo>
                    <a:pt x="8850" y="8583"/>
                    <a:pt x="8975" y="8458"/>
                    <a:pt x="8975" y="8306"/>
                  </a:cubicBezTo>
                  <a:lnTo>
                    <a:pt x="8975" y="6290"/>
                  </a:lnTo>
                  <a:cubicBezTo>
                    <a:pt x="8975" y="6139"/>
                    <a:pt x="8850" y="6014"/>
                    <a:pt x="8699" y="6014"/>
                  </a:cubicBezTo>
                  <a:lnTo>
                    <a:pt x="7146" y="6014"/>
                  </a:lnTo>
                  <a:lnTo>
                    <a:pt x="7146" y="5255"/>
                  </a:lnTo>
                  <a:lnTo>
                    <a:pt x="11509" y="5255"/>
                  </a:lnTo>
                  <a:lnTo>
                    <a:pt x="11509" y="6014"/>
                  </a:lnTo>
                  <a:lnTo>
                    <a:pt x="10117" y="6014"/>
                  </a:lnTo>
                  <a:cubicBezTo>
                    <a:pt x="9965" y="6014"/>
                    <a:pt x="9841" y="6139"/>
                    <a:pt x="9841" y="6290"/>
                  </a:cubicBezTo>
                  <a:lnTo>
                    <a:pt x="9841" y="8306"/>
                  </a:lnTo>
                  <a:cubicBezTo>
                    <a:pt x="9841" y="8458"/>
                    <a:pt x="9965" y="8583"/>
                    <a:pt x="10117" y="8583"/>
                  </a:cubicBezTo>
                  <a:lnTo>
                    <a:pt x="13614" y="8583"/>
                  </a:lnTo>
                  <a:cubicBezTo>
                    <a:pt x="13775" y="8583"/>
                    <a:pt x="13900" y="8458"/>
                    <a:pt x="13900" y="8306"/>
                  </a:cubicBezTo>
                  <a:lnTo>
                    <a:pt x="13900" y="6290"/>
                  </a:lnTo>
                  <a:cubicBezTo>
                    <a:pt x="13900" y="6139"/>
                    <a:pt x="13775" y="6014"/>
                    <a:pt x="13614" y="6014"/>
                  </a:cubicBezTo>
                  <a:lnTo>
                    <a:pt x="12062" y="6014"/>
                  </a:lnTo>
                  <a:lnTo>
                    <a:pt x="12062" y="5255"/>
                  </a:lnTo>
                  <a:lnTo>
                    <a:pt x="16424" y="5255"/>
                  </a:lnTo>
                  <a:lnTo>
                    <a:pt x="16424" y="6014"/>
                  </a:lnTo>
                  <a:lnTo>
                    <a:pt x="15033" y="6014"/>
                  </a:lnTo>
                  <a:cubicBezTo>
                    <a:pt x="14881" y="6014"/>
                    <a:pt x="14756" y="6139"/>
                    <a:pt x="14756" y="6290"/>
                  </a:cubicBezTo>
                  <a:lnTo>
                    <a:pt x="14756" y="8306"/>
                  </a:lnTo>
                  <a:cubicBezTo>
                    <a:pt x="14756" y="8458"/>
                    <a:pt x="14881" y="8583"/>
                    <a:pt x="15033" y="8583"/>
                  </a:cubicBezTo>
                  <a:lnTo>
                    <a:pt x="15398" y="8583"/>
                  </a:lnTo>
                  <a:cubicBezTo>
                    <a:pt x="15550" y="8583"/>
                    <a:pt x="15675" y="8458"/>
                    <a:pt x="15675" y="8306"/>
                  </a:cubicBezTo>
                  <a:cubicBezTo>
                    <a:pt x="15675" y="8155"/>
                    <a:pt x="15550" y="8030"/>
                    <a:pt x="15398" y="8030"/>
                  </a:cubicBezTo>
                  <a:lnTo>
                    <a:pt x="15318" y="8030"/>
                  </a:lnTo>
                  <a:lnTo>
                    <a:pt x="15318" y="6567"/>
                  </a:lnTo>
                  <a:lnTo>
                    <a:pt x="18253" y="6567"/>
                  </a:lnTo>
                  <a:lnTo>
                    <a:pt x="18253" y="8030"/>
                  </a:lnTo>
                  <a:lnTo>
                    <a:pt x="16540" y="8030"/>
                  </a:lnTo>
                  <a:cubicBezTo>
                    <a:pt x="16380" y="8030"/>
                    <a:pt x="16255" y="8155"/>
                    <a:pt x="16255" y="8306"/>
                  </a:cubicBezTo>
                  <a:cubicBezTo>
                    <a:pt x="16255" y="8458"/>
                    <a:pt x="16380" y="8583"/>
                    <a:pt x="16540" y="8583"/>
                  </a:cubicBezTo>
                  <a:lnTo>
                    <a:pt x="18539" y="8583"/>
                  </a:lnTo>
                  <a:cubicBezTo>
                    <a:pt x="18690" y="8583"/>
                    <a:pt x="18815" y="8458"/>
                    <a:pt x="18815" y="8306"/>
                  </a:cubicBezTo>
                  <a:lnTo>
                    <a:pt x="18815" y="6290"/>
                  </a:lnTo>
                  <a:cubicBezTo>
                    <a:pt x="18815" y="6139"/>
                    <a:pt x="18690" y="6014"/>
                    <a:pt x="18539" y="6014"/>
                  </a:cubicBezTo>
                  <a:lnTo>
                    <a:pt x="16986" y="6014"/>
                  </a:lnTo>
                  <a:lnTo>
                    <a:pt x="16986" y="4979"/>
                  </a:lnTo>
                  <a:cubicBezTo>
                    <a:pt x="16986" y="4827"/>
                    <a:pt x="16861" y="4702"/>
                    <a:pt x="16710" y="4702"/>
                  </a:cubicBezTo>
                  <a:lnTo>
                    <a:pt x="5246" y="4702"/>
                  </a:lnTo>
                  <a:lnTo>
                    <a:pt x="5246" y="3748"/>
                  </a:lnTo>
                  <a:lnTo>
                    <a:pt x="7726" y="3748"/>
                  </a:lnTo>
                  <a:cubicBezTo>
                    <a:pt x="7887" y="3748"/>
                    <a:pt x="8012" y="3623"/>
                    <a:pt x="8012" y="3471"/>
                  </a:cubicBezTo>
                  <a:lnTo>
                    <a:pt x="8012" y="2668"/>
                  </a:lnTo>
                  <a:cubicBezTo>
                    <a:pt x="8012" y="2517"/>
                    <a:pt x="7887" y="2392"/>
                    <a:pt x="7726" y="2392"/>
                  </a:cubicBezTo>
                  <a:cubicBezTo>
                    <a:pt x="7575" y="2392"/>
                    <a:pt x="7450" y="2517"/>
                    <a:pt x="7450" y="2668"/>
                  </a:cubicBezTo>
                  <a:lnTo>
                    <a:pt x="7450" y="3195"/>
                  </a:lnTo>
                  <a:lnTo>
                    <a:pt x="3248" y="3195"/>
                  </a:lnTo>
                  <a:lnTo>
                    <a:pt x="7450" y="768"/>
                  </a:lnTo>
                  <a:lnTo>
                    <a:pt x="7450" y="1535"/>
                  </a:lnTo>
                  <a:cubicBezTo>
                    <a:pt x="7450" y="1687"/>
                    <a:pt x="7575" y="1812"/>
                    <a:pt x="7726" y="1812"/>
                  </a:cubicBezTo>
                  <a:cubicBezTo>
                    <a:pt x="7887" y="1812"/>
                    <a:pt x="8012" y="1687"/>
                    <a:pt x="8012" y="1535"/>
                  </a:cubicBezTo>
                  <a:lnTo>
                    <a:pt x="8012" y="286"/>
                  </a:lnTo>
                  <a:cubicBezTo>
                    <a:pt x="8012" y="135"/>
                    <a:pt x="7878" y="1"/>
                    <a:pt x="77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1" name="Google Shape;861;p57"/>
          <p:cNvSpPr/>
          <p:nvPr/>
        </p:nvSpPr>
        <p:spPr>
          <a:xfrm>
            <a:off x="788303" y="888081"/>
            <a:ext cx="4293083" cy="10707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862" name="Google Shape;862;p57"/>
          <p:cNvSpPr txBox="1">
            <a:spLocks noGrp="1"/>
          </p:cNvSpPr>
          <p:nvPr>
            <p:ph type="title"/>
          </p:nvPr>
        </p:nvSpPr>
        <p:spPr>
          <a:xfrm>
            <a:off x="678837" y="260332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i="1" dirty="0"/>
              <a:t>II. </a:t>
            </a:r>
            <a:r>
              <a:rPr lang="en" i="1" dirty="0" err="1"/>
              <a:t>Hướng</a:t>
            </a:r>
            <a:r>
              <a:rPr lang="en" i="1" dirty="0"/>
              <a:t> </a:t>
            </a:r>
            <a:r>
              <a:rPr lang="en" i="1" dirty="0" err="1"/>
              <a:t>dẫn</a:t>
            </a:r>
            <a:r>
              <a:rPr lang="en" i="1" dirty="0"/>
              <a:t> </a:t>
            </a:r>
            <a:r>
              <a:rPr lang="en" i="1" dirty="0" err="1"/>
              <a:t>cài</a:t>
            </a:r>
            <a:r>
              <a:rPr lang="en" i="1" dirty="0"/>
              <a:t> </a:t>
            </a:r>
            <a:r>
              <a:rPr lang="en" i="1" dirty="0" err="1"/>
              <a:t>đặt</a:t>
            </a:r>
            <a:endParaRPr lang="en-US" dirty="0" err="1"/>
          </a:p>
        </p:txBody>
      </p:sp>
      <p:sp>
        <p:nvSpPr>
          <p:cNvPr id="863" name="Google Shape;863;p57"/>
          <p:cNvSpPr txBox="1">
            <a:spLocks noGrp="1"/>
          </p:cNvSpPr>
          <p:nvPr>
            <p:ph type="subTitle" idx="1"/>
          </p:nvPr>
        </p:nvSpPr>
        <p:spPr>
          <a:xfrm>
            <a:off x="675745" y="1083151"/>
            <a:ext cx="3393606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 b="0" i="1" dirty="0"/>
              <a:t>Cài </a:t>
            </a:r>
            <a:r>
              <a:rPr lang="en" b="0" i="1" dirty="0" err="1"/>
              <a:t>đặt</a:t>
            </a:r>
            <a:r>
              <a:rPr lang="en" b="0" i="1" dirty="0"/>
              <a:t> </a:t>
            </a:r>
            <a:r>
              <a:rPr lang="en" b="0" i="1" dirty="0" err="1"/>
              <a:t>trên</a:t>
            </a:r>
            <a:r>
              <a:rPr lang="en" b="0" i="1" dirty="0"/>
              <a:t> </a:t>
            </a:r>
            <a:r>
              <a:rPr lang="en" b="0" i="1" dirty="0" err="1"/>
              <a:t>một</a:t>
            </a:r>
            <a:r>
              <a:rPr lang="en" b="0" i="1" dirty="0"/>
              <a:t> </a:t>
            </a:r>
            <a:r>
              <a:rPr lang="en" b="0" i="1" dirty="0" err="1"/>
              <a:t>máy</a:t>
            </a:r>
            <a:r>
              <a:rPr lang="en" b="0" i="1" dirty="0"/>
              <a:t>:</a:t>
            </a:r>
            <a:endParaRPr lang="en-US" dirty="0" err="1"/>
          </a:p>
        </p:txBody>
      </p:sp>
      <p:sp>
        <p:nvSpPr>
          <p:cNvPr id="866" name="Google Shape;866;p57"/>
          <p:cNvSpPr txBox="1">
            <a:spLocks noGrp="1"/>
          </p:cNvSpPr>
          <p:nvPr>
            <p:ph type="subTitle" idx="4"/>
          </p:nvPr>
        </p:nvSpPr>
        <p:spPr>
          <a:xfrm>
            <a:off x="574413" y="1509617"/>
            <a:ext cx="2989283" cy="15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" dirty="0"/>
              <a:t>Các </a:t>
            </a:r>
            <a:r>
              <a:rPr lang="en" dirty="0" err="1"/>
              <a:t>bước</a:t>
            </a:r>
            <a:r>
              <a:rPr lang="en" dirty="0"/>
              <a:t> </a:t>
            </a:r>
            <a:r>
              <a:rPr lang="en" dirty="0" err="1"/>
              <a:t>thực</a:t>
            </a:r>
            <a:r>
              <a:rPr lang="en" dirty="0"/>
              <a:t> </a:t>
            </a:r>
            <a:r>
              <a:rPr lang="en" dirty="0" err="1"/>
              <a:t>hiện</a:t>
            </a:r>
            <a:r>
              <a:rPr lang="en" dirty="0"/>
              <a:t> , </a:t>
            </a:r>
            <a:r>
              <a:rPr lang="en" dirty="0" err="1"/>
              <a:t>hình</a:t>
            </a:r>
            <a:r>
              <a:rPr lang="en" dirty="0"/>
              <a:t> </a:t>
            </a:r>
            <a:r>
              <a:rPr lang="en" dirty="0" err="1"/>
              <a:t>minh</a:t>
            </a:r>
            <a:r>
              <a:rPr lang="en" dirty="0"/>
              <a:t> </a:t>
            </a:r>
            <a:r>
              <a:rPr lang="en" dirty="0" err="1"/>
              <a:t>họa</a:t>
            </a:r>
            <a:endParaRPr lang="en" dirty="0"/>
          </a:p>
        </p:txBody>
      </p:sp>
      <p:sp>
        <p:nvSpPr>
          <p:cNvPr id="867" name="Google Shape;867;p57"/>
          <p:cNvSpPr txBox="1">
            <a:spLocks noGrp="1"/>
          </p:cNvSpPr>
          <p:nvPr>
            <p:ph type="subTitle" idx="5"/>
          </p:nvPr>
        </p:nvSpPr>
        <p:spPr>
          <a:xfrm>
            <a:off x="5394827" y="1454970"/>
            <a:ext cx="3247187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 b="0" i="1" dirty="0"/>
              <a:t>Cài </a:t>
            </a:r>
            <a:r>
              <a:rPr lang="en" b="0" i="1" dirty="0" err="1"/>
              <a:t>đặt</a:t>
            </a:r>
            <a:r>
              <a:rPr lang="en" b="0" i="1" dirty="0"/>
              <a:t> </a:t>
            </a:r>
            <a:r>
              <a:rPr lang="en" b="0" i="1" dirty="0" err="1"/>
              <a:t>trên</a:t>
            </a:r>
            <a:r>
              <a:rPr lang="en" b="0" i="1" dirty="0"/>
              <a:t> </a:t>
            </a:r>
            <a:r>
              <a:rPr lang="en" b="0" i="1" dirty="0" err="1"/>
              <a:t>cụm</a:t>
            </a:r>
            <a:r>
              <a:rPr lang="en" b="0" i="1" dirty="0"/>
              <a:t> </a:t>
            </a:r>
            <a:r>
              <a:rPr lang="en" b="0" i="1" dirty="0" err="1"/>
              <a:t>máy</a:t>
            </a:r>
            <a:r>
              <a:rPr lang="en" b="0" i="1" dirty="0"/>
              <a:t> </a:t>
            </a:r>
            <a:r>
              <a:rPr lang="en" b="0" i="1" dirty="0" err="1"/>
              <a:t>phân</a:t>
            </a:r>
            <a:r>
              <a:rPr lang="en" b="0" i="1" dirty="0"/>
              <a:t> </a:t>
            </a:r>
            <a:r>
              <a:rPr lang="en" b="0" i="1" dirty="0" err="1"/>
              <a:t>tán</a:t>
            </a:r>
            <a:r>
              <a:rPr lang="en" b="0" i="1" dirty="0"/>
              <a:t>:</a:t>
            </a:r>
            <a:endParaRPr lang="en-US" dirty="0"/>
          </a:p>
        </p:txBody>
      </p:sp>
      <p:sp>
        <p:nvSpPr>
          <p:cNvPr id="9" name="Google Shape;866;p57">
            <a:extLst>
              <a:ext uri="{FF2B5EF4-FFF2-40B4-BE49-F238E27FC236}">
                <a16:creationId xmlns:a16="http://schemas.microsoft.com/office/drawing/2014/main" id="{D9CAAE24-68CC-64A5-2743-5F103A8AE098}"/>
              </a:ext>
            </a:extLst>
          </p:cNvPr>
          <p:cNvSpPr txBox="1">
            <a:spLocks/>
          </p:cNvSpPr>
          <p:nvPr/>
        </p:nvSpPr>
        <p:spPr>
          <a:xfrm>
            <a:off x="5393995" y="1757908"/>
            <a:ext cx="2989283" cy="15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" dirty="0"/>
              <a:t>Các </a:t>
            </a:r>
            <a:r>
              <a:rPr lang="en" dirty="0" err="1"/>
              <a:t>bước</a:t>
            </a:r>
            <a:r>
              <a:rPr lang="en" dirty="0"/>
              <a:t> </a:t>
            </a:r>
            <a:r>
              <a:rPr lang="en" dirty="0" err="1"/>
              <a:t>thực</a:t>
            </a:r>
            <a:r>
              <a:rPr lang="en" dirty="0"/>
              <a:t> </a:t>
            </a:r>
            <a:r>
              <a:rPr lang="en" dirty="0" err="1"/>
              <a:t>hiện</a:t>
            </a:r>
            <a:r>
              <a:rPr lang="en" dirty="0"/>
              <a:t> , </a:t>
            </a:r>
            <a:r>
              <a:rPr lang="en" dirty="0" err="1"/>
              <a:t>hình</a:t>
            </a:r>
            <a:r>
              <a:rPr lang="en" dirty="0"/>
              <a:t> </a:t>
            </a:r>
            <a:r>
              <a:rPr lang="en" dirty="0" err="1"/>
              <a:t>minh</a:t>
            </a:r>
            <a:r>
              <a:rPr lang="en" dirty="0"/>
              <a:t> </a:t>
            </a:r>
            <a:r>
              <a:rPr lang="en" dirty="0" err="1"/>
              <a:t>họa</a:t>
            </a:r>
            <a:endParaRPr lang="en" dirty="0"/>
          </a:p>
        </p:txBody>
      </p:sp>
      <p:pic>
        <p:nvPicPr>
          <p:cNvPr id="2" name="Picture 2" descr="A picture containing text, electronics, computer, display&#10;&#10;Description automatically generated">
            <a:extLst>
              <a:ext uri="{FF2B5EF4-FFF2-40B4-BE49-F238E27FC236}">
                <a16:creationId xmlns:a16="http://schemas.microsoft.com/office/drawing/2014/main" id="{DDD43932-9EE0-52B7-D44C-3B4CF59BEB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713" y="2427611"/>
            <a:ext cx="2743200" cy="2285086"/>
          </a:xfrm>
          <a:prstGeom prst="rect">
            <a:avLst/>
          </a:prstGeom>
        </p:spPr>
      </p:pic>
      <p:pic>
        <p:nvPicPr>
          <p:cNvPr id="3" name="Picture 3" descr="A picture containing text, electronics, computer&#10;&#10;Description automatically generated">
            <a:extLst>
              <a:ext uri="{FF2B5EF4-FFF2-40B4-BE49-F238E27FC236}">
                <a16:creationId xmlns:a16="http://schemas.microsoft.com/office/drawing/2014/main" id="{C57C72A9-A7E5-9C90-27F3-3E042B7D92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6062" y="2426381"/>
            <a:ext cx="3507495" cy="217049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58"/>
          <p:cNvSpPr/>
          <p:nvPr/>
        </p:nvSpPr>
        <p:spPr>
          <a:xfrm>
            <a:off x="6544988" y="247274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58"/>
          <p:cNvSpPr txBox="1">
            <a:spLocks noGrp="1"/>
          </p:cNvSpPr>
          <p:nvPr>
            <p:ph type="title"/>
          </p:nvPr>
        </p:nvSpPr>
        <p:spPr>
          <a:xfrm>
            <a:off x="658180" y="326048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latin typeface="Poppins"/>
              </a:rPr>
              <a:t>Cài </a:t>
            </a:r>
            <a:r>
              <a:rPr lang="en" err="1">
                <a:latin typeface="Poppins"/>
              </a:rPr>
              <a:t>đặt</a:t>
            </a:r>
            <a:r>
              <a:rPr lang="en">
                <a:latin typeface="Poppins"/>
              </a:rPr>
              <a:t> </a:t>
            </a:r>
            <a:r>
              <a:rPr lang="en" err="1">
                <a:latin typeface="Poppins"/>
              </a:rPr>
              <a:t>trên</a:t>
            </a:r>
            <a:r>
              <a:rPr lang="en">
                <a:latin typeface="Poppins"/>
              </a:rPr>
              <a:t> </a:t>
            </a:r>
            <a:r>
              <a:rPr lang="en" err="1">
                <a:latin typeface="Poppins"/>
              </a:rPr>
              <a:t>một</a:t>
            </a:r>
            <a:r>
              <a:rPr lang="en">
                <a:latin typeface="Poppins"/>
              </a:rPr>
              <a:t> </a:t>
            </a:r>
            <a:r>
              <a:rPr lang="en" err="1">
                <a:latin typeface="Poppins"/>
              </a:rPr>
              <a:t>máy</a:t>
            </a:r>
          </a:p>
        </p:txBody>
      </p:sp>
      <p:grpSp>
        <p:nvGrpSpPr>
          <p:cNvPr id="876" name="Google Shape;876;p58"/>
          <p:cNvGrpSpPr/>
          <p:nvPr/>
        </p:nvGrpSpPr>
        <p:grpSpPr>
          <a:xfrm rot="-595998">
            <a:off x="6814748" y="543495"/>
            <a:ext cx="501620" cy="472633"/>
            <a:chOff x="6412800" y="2999188"/>
            <a:chExt cx="501625" cy="472638"/>
          </a:xfrm>
        </p:grpSpPr>
        <p:sp>
          <p:nvSpPr>
            <p:cNvPr id="877" name="Google Shape;877;p58"/>
            <p:cNvSpPr/>
            <p:nvPr/>
          </p:nvSpPr>
          <p:spPr>
            <a:xfrm>
              <a:off x="6427100" y="3025750"/>
              <a:ext cx="487325" cy="446075"/>
            </a:xfrm>
            <a:custGeom>
              <a:avLst/>
              <a:gdLst/>
              <a:ahLst/>
              <a:cxnLst/>
              <a:rect l="l" t="t" r="r" b="b"/>
              <a:pathLst>
                <a:path w="19493" h="17843" extrusionOk="0">
                  <a:moveTo>
                    <a:pt x="11883" y="0"/>
                  </a:moveTo>
                  <a:cubicBezTo>
                    <a:pt x="7672" y="0"/>
                    <a:pt x="4264" y="1294"/>
                    <a:pt x="4264" y="2900"/>
                  </a:cubicBezTo>
                  <a:lnTo>
                    <a:pt x="4264" y="4274"/>
                  </a:lnTo>
                  <a:lnTo>
                    <a:pt x="4264" y="8083"/>
                  </a:lnTo>
                  <a:lnTo>
                    <a:pt x="4264" y="9501"/>
                  </a:lnTo>
                  <a:lnTo>
                    <a:pt x="4264" y="12240"/>
                  </a:lnTo>
                  <a:cubicBezTo>
                    <a:pt x="4050" y="12677"/>
                    <a:pt x="3881" y="13150"/>
                    <a:pt x="3774" y="13650"/>
                  </a:cubicBezTo>
                  <a:cubicBezTo>
                    <a:pt x="3509" y="13567"/>
                    <a:pt x="3221" y="13515"/>
                    <a:pt x="2925" y="13515"/>
                  </a:cubicBezTo>
                  <a:cubicBezTo>
                    <a:pt x="2901" y="13515"/>
                    <a:pt x="2878" y="13515"/>
                    <a:pt x="2855" y="13516"/>
                  </a:cubicBezTo>
                  <a:cubicBezTo>
                    <a:pt x="1294" y="13542"/>
                    <a:pt x="18" y="14827"/>
                    <a:pt x="0" y="16397"/>
                  </a:cubicBezTo>
                  <a:cubicBezTo>
                    <a:pt x="0" y="16531"/>
                    <a:pt x="9" y="16665"/>
                    <a:pt x="27" y="16790"/>
                  </a:cubicBezTo>
                  <a:cubicBezTo>
                    <a:pt x="98" y="17396"/>
                    <a:pt x="616" y="17842"/>
                    <a:pt x="1222" y="17842"/>
                  </a:cubicBezTo>
                  <a:lnTo>
                    <a:pt x="16825" y="17842"/>
                  </a:lnTo>
                  <a:cubicBezTo>
                    <a:pt x="17521" y="17842"/>
                    <a:pt x="18083" y="17245"/>
                    <a:pt x="18029" y="16549"/>
                  </a:cubicBezTo>
                  <a:cubicBezTo>
                    <a:pt x="18029" y="16540"/>
                    <a:pt x="18029" y="16531"/>
                    <a:pt x="18029" y="16522"/>
                  </a:cubicBezTo>
                  <a:cubicBezTo>
                    <a:pt x="17958" y="15773"/>
                    <a:pt x="17378" y="15086"/>
                    <a:pt x="16673" y="14836"/>
                  </a:cubicBezTo>
                  <a:cubicBezTo>
                    <a:pt x="16861" y="14774"/>
                    <a:pt x="17039" y="14720"/>
                    <a:pt x="17209" y="14649"/>
                  </a:cubicBezTo>
                  <a:cubicBezTo>
                    <a:pt x="17218" y="14649"/>
                    <a:pt x="17235" y="14640"/>
                    <a:pt x="17244" y="14640"/>
                  </a:cubicBezTo>
                  <a:cubicBezTo>
                    <a:pt x="17298" y="14622"/>
                    <a:pt x="17343" y="14604"/>
                    <a:pt x="17387" y="14586"/>
                  </a:cubicBezTo>
                  <a:cubicBezTo>
                    <a:pt x="17423" y="14568"/>
                    <a:pt x="17450" y="14559"/>
                    <a:pt x="17485" y="14542"/>
                  </a:cubicBezTo>
                  <a:lnTo>
                    <a:pt x="17494" y="14542"/>
                  </a:lnTo>
                  <a:cubicBezTo>
                    <a:pt x="18734" y="14024"/>
                    <a:pt x="19493" y="13337"/>
                    <a:pt x="19493" y="12579"/>
                  </a:cubicBezTo>
                  <a:lnTo>
                    <a:pt x="19493" y="8074"/>
                  </a:lnTo>
                  <a:lnTo>
                    <a:pt x="19493" y="2900"/>
                  </a:lnTo>
                  <a:cubicBezTo>
                    <a:pt x="19493" y="1294"/>
                    <a:pt x="16085" y="0"/>
                    <a:pt x="118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8" name="Google Shape;878;p58"/>
            <p:cNvGrpSpPr/>
            <p:nvPr/>
          </p:nvGrpSpPr>
          <p:grpSpPr>
            <a:xfrm>
              <a:off x="6412800" y="2999188"/>
              <a:ext cx="476400" cy="437150"/>
              <a:chOff x="5386225" y="2803175"/>
              <a:chExt cx="476400" cy="437150"/>
            </a:xfrm>
          </p:grpSpPr>
          <p:sp>
            <p:nvSpPr>
              <p:cNvPr id="879" name="Google Shape;879;p58"/>
              <p:cNvSpPr/>
              <p:nvPr/>
            </p:nvSpPr>
            <p:spPr>
              <a:xfrm>
                <a:off x="5427050" y="2803175"/>
                <a:ext cx="435575" cy="437150"/>
              </a:xfrm>
              <a:custGeom>
                <a:avLst/>
                <a:gdLst/>
                <a:ahLst/>
                <a:cxnLst/>
                <a:rect l="l" t="t" r="r" b="b"/>
                <a:pathLst>
                  <a:path w="17423" h="17486" extrusionOk="0">
                    <a:moveTo>
                      <a:pt x="9920" y="562"/>
                    </a:moveTo>
                    <a:cubicBezTo>
                      <a:pt x="11812" y="562"/>
                      <a:pt x="13596" y="839"/>
                      <a:pt x="14925" y="1347"/>
                    </a:cubicBezTo>
                    <a:cubicBezTo>
                      <a:pt x="16156" y="1820"/>
                      <a:pt x="16861" y="2427"/>
                      <a:pt x="16861" y="3033"/>
                    </a:cubicBezTo>
                    <a:cubicBezTo>
                      <a:pt x="16861" y="3747"/>
                      <a:pt x="15888" y="4461"/>
                      <a:pt x="14247" y="4942"/>
                    </a:cubicBezTo>
                    <a:cubicBezTo>
                      <a:pt x="14104" y="4987"/>
                      <a:pt x="14015" y="5139"/>
                      <a:pt x="14060" y="5290"/>
                    </a:cubicBezTo>
                    <a:cubicBezTo>
                      <a:pt x="14096" y="5408"/>
                      <a:pt x="14212" y="5489"/>
                      <a:pt x="14331" y="5489"/>
                    </a:cubicBezTo>
                    <a:cubicBezTo>
                      <a:pt x="14357" y="5489"/>
                      <a:pt x="14382" y="5486"/>
                      <a:pt x="14408" y="5478"/>
                    </a:cubicBezTo>
                    <a:cubicBezTo>
                      <a:pt x="15523" y="5148"/>
                      <a:pt x="16352" y="4711"/>
                      <a:pt x="16861" y="4211"/>
                    </a:cubicBezTo>
                    <a:lnTo>
                      <a:pt x="16861" y="7949"/>
                    </a:lnTo>
                    <a:cubicBezTo>
                      <a:pt x="16861" y="8431"/>
                      <a:pt x="16388" y="8939"/>
                      <a:pt x="15541" y="9367"/>
                    </a:cubicBezTo>
                    <a:cubicBezTo>
                      <a:pt x="14666" y="9804"/>
                      <a:pt x="13426" y="10134"/>
                      <a:pt x="12043" y="10295"/>
                    </a:cubicBezTo>
                    <a:cubicBezTo>
                      <a:pt x="11999" y="10259"/>
                      <a:pt x="11963" y="10215"/>
                      <a:pt x="11927" y="10179"/>
                    </a:cubicBezTo>
                    <a:cubicBezTo>
                      <a:pt x="10812" y="9082"/>
                      <a:pt x="9331" y="8475"/>
                      <a:pt x="7761" y="8475"/>
                    </a:cubicBezTo>
                    <a:cubicBezTo>
                      <a:pt x="6602" y="8475"/>
                      <a:pt x="5460" y="8823"/>
                      <a:pt x="4496" y="9456"/>
                    </a:cubicBezTo>
                    <a:cubicBezTo>
                      <a:pt x="3524" y="9019"/>
                      <a:pt x="2980" y="8466"/>
                      <a:pt x="2980" y="7949"/>
                    </a:cubicBezTo>
                    <a:lnTo>
                      <a:pt x="2980" y="4211"/>
                    </a:lnTo>
                    <a:cubicBezTo>
                      <a:pt x="3363" y="4603"/>
                      <a:pt x="3952" y="4951"/>
                      <a:pt x="4710" y="5237"/>
                    </a:cubicBezTo>
                    <a:cubicBezTo>
                      <a:pt x="6111" y="5772"/>
                      <a:pt x="7958" y="6067"/>
                      <a:pt x="9920" y="6067"/>
                    </a:cubicBezTo>
                    <a:cubicBezTo>
                      <a:pt x="11089" y="6067"/>
                      <a:pt x="12204" y="5959"/>
                      <a:pt x="13248" y="5763"/>
                    </a:cubicBezTo>
                    <a:cubicBezTo>
                      <a:pt x="13399" y="5728"/>
                      <a:pt x="13498" y="5585"/>
                      <a:pt x="13462" y="5433"/>
                    </a:cubicBezTo>
                    <a:cubicBezTo>
                      <a:pt x="13438" y="5298"/>
                      <a:pt x="13323" y="5206"/>
                      <a:pt x="13191" y="5206"/>
                    </a:cubicBezTo>
                    <a:cubicBezTo>
                      <a:pt x="13174" y="5206"/>
                      <a:pt x="13158" y="5207"/>
                      <a:pt x="13141" y="5210"/>
                    </a:cubicBezTo>
                    <a:cubicBezTo>
                      <a:pt x="12133" y="5406"/>
                      <a:pt x="11053" y="5504"/>
                      <a:pt x="9920" y="5504"/>
                    </a:cubicBezTo>
                    <a:cubicBezTo>
                      <a:pt x="8020" y="5504"/>
                      <a:pt x="6245" y="5228"/>
                      <a:pt x="4916" y="4719"/>
                    </a:cubicBezTo>
                    <a:cubicBezTo>
                      <a:pt x="3684" y="4247"/>
                      <a:pt x="2980" y="3631"/>
                      <a:pt x="2980" y="3033"/>
                    </a:cubicBezTo>
                    <a:cubicBezTo>
                      <a:pt x="2980" y="2427"/>
                      <a:pt x="3684" y="1820"/>
                      <a:pt x="4916" y="1347"/>
                    </a:cubicBezTo>
                    <a:cubicBezTo>
                      <a:pt x="6245" y="839"/>
                      <a:pt x="8020" y="562"/>
                      <a:pt x="9920" y="562"/>
                    </a:cubicBezTo>
                    <a:close/>
                    <a:moveTo>
                      <a:pt x="2980" y="9135"/>
                    </a:moveTo>
                    <a:cubicBezTo>
                      <a:pt x="3229" y="9385"/>
                      <a:pt x="3568" y="9617"/>
                      <a:pt x="3988" y="9831"/>
                    </a:cubicBezTo>
                    <a:cubicBezTo>
                      <a:pt x="3604" y="10143"/>
                      <a:pt x="3265" y="10509"/>
                      <a:pt x="2980" y="10902"/>
                    </a:cubicBezTo>
                    <a:lnTo>
                      <a:pt x="2980" y="9135"/>
                    </a:lnTo>
                    <a:close/>
                    <a:moveTo>
                      <a:pt x="16861" y="9126"/>
                    </a:moveTo>
                    <a:lnTo>
                      <a:pt x="16861" y="12222"/>
                    </a:lnTo>
                    <a:cubicBezTo>
                      <a:pt x="16861" y="12891"/>
                      <a:pt x="15969" y="13587"/>
                      <a:pt x="14470" y="14060"/>
                    </a:cubicBezTo>
                    <a:cubicBezTo>
                      <a:pt x="14327" y="14015"/>
                      <a:pt x="14185" y="13988"/>
                      <a:pt x="14042" y="13979"/>
                    </a:cubicBezTo>
                    <a:cubicBezTo>
                      <a:pt x="14005" y="13977"/>
                      <a:pt x="13969" y="13976"/>
                      <a:pt x="13934" y="13976"/>
                    </a:cubicBezTo>
                    <a:cubicBezTo>
                      <a:pt x="13848" y="13976"/>
                      <a:pt x="13764" y="13982"/>
                      <a:pt x="13676" y="13988"/>
                    </a:cubicBezTo>
                    <a:cubicBezTo>
                      <a:pt x="13596" y="12820"/>
                      <a:pt x="13176" y="11722"/>
                      <a:pt x="12472" y="10804"/>
                    </a:cubicBezTo>
                    <a:cubicBezTo>
                      <a:pt x="13783" y="10616"/>
                      <a:pt x="14925" y="10295"/>
                      <a:pt x="15790" y="9867"/>
                    </a:cubicBezTo>
                    <a:cubicBezTo>
                      <a:pt x="16236" y="9635"/>
                      <a:pt x="16593" y="9394"/>
                      <a:pt x="16861" y="9126"/>
                    </a:cubicBezTo>
                    <a:close/>
                    <a:moveTo>
                      <a:pt x="9920" y="0"/>
                    </a:moveTo>
                    <a:cubicBezTo>
                      <a:pt x="7958" y="0"/>
                      <a:pt x="6111" y="295"/>
                      <a:pt x="4710" y="830"/>
                    </a:cubicBezTo>
                    <a:cubicBezTo>
                      <a:pt x="3229" y="1392"/>
                      <a:pt x="2418" y="2177"/>
                      <a:pt x="2418" y="3033"/>
                    </a:cubicBezTo>
                    <a:cubicBezTo>
                      <a:pt x="2418" y="3033"/>
                      <a:pt x="2418" y="11821"/>
                      <a:pt x="2418" y="11829"/>
                    </a:cubicBezTo>
                    <a:cubicBezTo>
                      <a:pt x="2257" y="12168"/>
                      <a:pt x="2123" y="12525"/>
                      <a:pt x="2025" y="12891"/>
                    </a:cubicBezTo>
                    <a:cubicBezTo>
                      <a:pt x="1846" y="12846"/>
                      <a:pt x="1654" y="12826"/>
                      <a:pt x="1465" y="12826"/>
                    </a:cubicBezTo>
                    <a:cubicBezTo>
                      <a:pt x="1429" y="12826"/>
                      <a:pt x="1392" y="12827"/>
                      <a:pt x="1356" y="12829"/>
                    </a:cubicBezTo>
                    <a:cubicBezTo>
                      <a:pt x="955" y="12829"/>
                      <a:pt x="571" y="12918"/>
                      <a:pt x="205" y="13078"/>
                    </a:cubicBezTo>
                    <a:cubicBezTo>
                      <a:pt x="62" y="13141"/>
                      <a:pt x="0" y="13301"/>
                      <a:pt x="62" y="13444"/>
                    </a:cubicBezTo>
                    <a:cubicBezTo>
                      <a:pt x="109" y="13549"/>
                      <a:pt x="208" y="13611"/>
                      <a:pt x="314" y="13611"/>
                    </a:cubicBezTo>
                    <a:cubicBezTo>
                      <a:pt x="352" y="13611"/>
                      <a:pt x="391" y="13603"/>
                      <a:pt x="428" y="13587"/>
                    </a:cubicBezTo>
                    <a:cubicBezTo>
                      <a:pt x="723" y="13462"/>
                      <a:pt x="1044" y="13391"/>
                      <a:pt x="1365" y="13382"/>
                    </a:cubicBezTo>
                    <a:cubicBezTo>
                      <a:pt x="1633" y="13382"/>
                      <a:pt x="1900" y="13417"/>
                      <a:pt x="2150" y="13498"/>
                    </a:cubicBezTo>
                    <a:cubicBezTo>
                      <a:pt x="2174" y="13504"/>
                      <a:pt x="2199" y="13507"/>
                      <a:pt x="2224" y="13507"/>
                    </a:cubicBezTo>
                    <a:cubicBezTo>
                      <a:pt x="2274" y="13507"/>
                      <a:pt x="2325" y="13495"/>
                      <a:pt x="2373" y="13471"/>
                    </a:cubicBezTo>
                    <a:cubicBezTo>
                      <a:pt x="2444" y="13426"/>
                      <a:pt x="2489" y="13364"/>
                      <a:pt x="2507" y="13284"/>
                    </a:cubicBezTo>
                    <a:cubicBezTo>
                      <a:pt x="3024" y="10821"/>
                      <a:pt x="5237" y="9028"/>
                      <a:pt x="7761" y="9028"/>
                    </a:cubicBezTo>
                    <a:cubicBezTo>
                      <a:pt x="10679" y="9028"/>
                      <a:pt x="13087" y="11401"/>
                      <a:pt x="13132" y="14318"/>
                    </a:cubicBezTo>
                    <a:cubicBezTo>
                      <a:pt x="13132" y="14408"/>
                      <a:pt x="13176" y="14488"/>
                      <a:pt x="13248" y="14541"/>
                    </a:cubicBezTo>
                    <a:cubicBezTo>
                      <a:pt x="13291" y="14578"/>
                      <a:pt x="13347" y="14598"/>
                      <a:pt x="13404" y="14598"/>
                    </a:cubicBezTo>
                    <a:cubicBezTo>
                      <a:pt x="13429" y="14598"/>
                      <a:pt x="13455" y="14594"/>
                      <a:pt x="13480" y="14586"/>
                    </a:cubicBezTo>
                    <a:cubicBezTo>
                      <a:pt x="13605" y="14553"/>
                      <a:pt x="13736" y="14535"/>
                      <a:pt x="13864" y="14535"/>
                    </a:cubicBezTo>
                    <a:cubicBezTo>
                      <a:pt x="13909" y="14535"/>
                      <a:pt x="13953" y="14537"/>
                      <a:pt x="13997" y="14541"/>
                    </a:cubicBezTo>
                    <a:cubicBezTo>
                      <a:pt x="14720" y="14586"/>
                      <a:pt x="15407" y="15264"/>
                      <a:pt x="15469" y="15978"/>
                    </a:cubicBezTo>
                    <a:lnTo>
                      <a:pt x="15469" y="16005"/>
                    </a:lnTo>
                    <a:cubicBezTo>
                      <a:pt x="15487" y="16245"/>
                      <a:pt x="15407" y="16477"/>
                      <a:pt x="15246" y="16656"/>
                    </a:cubicBezTo>
                    <a:cubicBezTo>
                      <a:pt x="15077" y="16834"/>
                      <a:pt x="14854" y="16932"/>
                      <a:pt x="14604" y="16932"/>
                    </a:cubicBezTo>
                    <a:lnTo>
                      <a:pt x="12837" y="16932"/>
                    </a:lnTo>
                    <a:cubicBezTo>
                      <a:pt x="12686" y="16932"/>
                      <a:pt x="12561" y="17057"/>
                      <a:pt x="12561" y="17209"/>
                    </a:cubicBezTo>
                    <a:cubicBezTo>
                      <a:pt x="12561" y="17360"/>
                      <a:pt x="12686" y="17485"/>
                      <a:pt x="12837" y="17485"/>
                    </a:cubicBezTo>
                    <a:lnTo>
                      <a:pt x="14604" y="17485"/>
                    </a:lnTo>
                    <a:cubicBezTo>
                      <a:pt x="15005" y="17485"/>
                      <a:pt x="15380" y="17325"/>
                      <a:pt x="15656" y="17030"/>
                    </a:cubicBezTo>
                    <a:cubicBezTo>
                      <a:pt x="15924" y="16745"/>
                      <a:pt x="16058" y="16352"/>
                      <a:pt x="16031" y="15960"/>
                    </a:cubicBezTo>
                    <a:lnTo>
                      <a:pt x="16031" y="15933"/>
                    </a:lnTo>
                    <a:cubicBezTo>
                      <a:pt x="15987" y="15451"/>
                      <a:pt x="15755" y="14979"/>
                      <a:pt x="15371" y="14604"/>
                    </a:cubicBezTo>
                    <a:cubicBezTo>
                      <a:pt x="15300" y="14541"/>
                      <a:pt x="15228" y="14470"/>
                      <a:pt x="15148" y="14417"/>
                    </a:cubicBezTo>
                    <a:cubicBezTo>
                      <a:pt x="16620" y="13855"/>
                      <a:pt x="17414" y="13078"/>
                      <a:pt x="17414" y="12222"/>
                    </a:cubicBezTo>
                    <a:lnTo>
                      <a:pt x="17414" y="3033"/>
                    </a:lnTo>
                    <a:cubicBezTo>
                      <a:pt x="17423" y="2177"/>
                      <a:pt x="16602" y="1392"/>
                      <a:pt x="15121" y="830"/>
                    </a:cubicBezTo>
                    <a:cubicBezTo>
                      <a:pt x="13730" y="295"/>
                      <a:pt x="11883" y="0"/>
                      <a:pt x="99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58"/>
              <p:cNvSpPr/>
              <p:nvPr/>
            </p:nvSpPr>
            <p:spPr>
              <a:xfrm>
                <a:off x="5386225" y="3146325"/>
                <a:ext cx="340350" cy="94000"/>
              </a:xfrm>
              <a:custGeom>
                <a:avLst/>
                <a:gdLst/>
                <a:ahLst/>
                <a:cxnLst/>
                <a:rect l="l" t="t" r="r" b="b"/>
                <a:pathLst>
                  <a:path w="13614" h="3760" extrusionOk="0">
                    <a:moveTo>
                      <a:pt x="1009" y="0"/>
                    </a:moveTo>
                    <a:cubicBezTo>
                      <a:pt x="934" y="0"/>
                      <a:pt x="860" y="31"/>
                      <a:pt x="803" y="93"/>
                    </a:cubicBezTo>
                    <a:cubicBezTo>
                      <a:pt x="295" y="646"/>
                      <a:pt x="9" y="1360"/>
                      <a:pt x="0" y="2109"/>
                    </a:cubicBezTo>
                    <a:cubicBezTo>
                      <a:pt x="0" y="2252"/>
                      <a:pt x="9" y="2386"/>
                      <a:pt x="27" y="2519"/>
                    </a:cubicBezTo>
                    <a:cubicBezTo>
                      <a:pt x="116" y="3224"/>
                      <a:pt x="723" y="3759"/>
                      <a:pt x="1446" y="3759"/>
                    </a:cubicBezTo>
                    <a:lnTo>
                      <a:pt x="13337" y="3759"/>
                    </a:lnTo>
                    <a:cubicBezTo>
                      <a:pt x="13489" y="3759"/>
                      <a:pt x="13614" y="3634"/>
                      <a:pt x="13614" y="3483"/>
                    </a:cubicBezTo>
                    <a:cubicBezTo>
                      <a:pt x="13614" y="3331"/>
                      <a:pt x="13489" y="3206"/>
                      <a:pt x="13337" y="3206"/>
                    </a:cubicBezTo>
                    <a:lnTo>
                      <a:pt x="1446" y="3206"/>
                    </a:lnTo>
                    <a:cubicBezTo>
                      <a:pt x="1009" y="3206"/>
                      <a:pt x="634" y="2876"/>
                      <a:pt x="580" y="2448"/>
                    </a:cubicBezTo>
                    <a:cubicBezTo>
                      <a:pt x="571" y="2341"/>
                      <a:pt x="563" y="2225"/>
                      <a:pt x="563" y="2118"/>
                    </a:cubicBezTo>
                    <a:cubicBezTo>
                      <a:pt x="571" y="1502"/>
                      <a:pt x="803" y="923"/>
                      <a:pt x="1214" y="468"/>
                    </a:cubicBezTo>
                    <a:cubicBezTo>
                      <a:pt x="1321" y="352"/>
                      <a:pt x="1312" y="173"/>
                      <a:pt x="1196" y="75"/>
                    </a:cubicBezTo>
                    <a:cubicBezTo>
                      <a:pt x="1141" y="25"/>
                      <a:pt x="1075" y="0"/>
                      <a:pt x="100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58"/>
              <p:cNvSpPr/>
              <p:nvPr/>
            </p:nvSpPr>
            <p:spPr>
              <a:xfrm>
                <a:off x="5561975" y="3092425"/>
                <a:ext cx="46850" cy="83900"/>
              </a:xfrm>
              <a:custGeom>
                <a:avLst/>
                <a:gdLst/>
                <a:ahLst/>
                <a:cxnLst/>
                <a:rect l="l" t="t" r="r" b="b"/>
                <a:pathLst>
                  <a:path w="1874" h="3356" extrusionOk="0">
                    <a:moveTo>
                      <a:pt x="1597" y="1"/>
                    </a:moveTo>
                    <a:cubicBezTo>
                      <a:pt x="1445" y="1"/>
                      <a:pt x="1321" y="126"/>
                      <a:pt x="1321" y="277"/>
                    </a:cubicBezTo>
                    <a:lnTo>
                      <a:pt x="1321" y="2401"/>
                    </a:lnTo>
                    <a:lnTo>
                      <a:pt x="509" y="1598"/>
                    </a:lnTo>
                    <a:cubicBezTo>
                      <a:pt x="455" y="1540"/>
                      <a:pt x="384" y="1511"/>
                      <a:pt x="313" y="1511"/>
                    </a:cubicBezTo>
                    <a:cubicBezTo>
                      <a:pt x="241" y="1511"/>
                      <a:pt x="170" y="1540"/>
                      <a:pt x="116" y="1598"/>
                    </a:cubicBezTo>
                    <a:cubicBezTo>
                      <a:pt x="0" y="1705"/>
                      <a:pt x="0" y="1883"/>
                      <a:pt x="116" y="1990"/>
                    </a:cubicBezTo>
                    <a:lnTo>
                      <a:pt x="1401" y="3275"/>
                    </a:lnTo>
                    <a:cubicBezTo>
                      <a:pt x="1454" y="3328"/>
                      <a:pt x="1526" y="3355"/>
                      <a:pt x="1597" y="3355"/>
                    </a:cubicBezTo>
                    <a:cubicBezTo>
                      <a:pt x="1633" y="3355"/>
                      <a:pt x="1669" y="3346"/>
                      <a:pt x="1704" y="3337"/>
                    </a:cubicBezTo>
                    <a:cubicBezTo>
                      <a:pt x="1811" y="3293"/>
                      <a:pt x="1874" y="3194"/>
                      <a:pt x="1874" y="3079"/>
                    </a:cubicBezTo>
                    <a:lnTo>
                      <a:pt x="1874" y="277"/>
                    </a:lnTo>
                    <a:cubicBezTo>
                      <a:pt x="1874" y="126"/>
                      <a:pt x="1749" y="1"/>
                      <a:pt x="159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58"/>
              <p:cNvSpPr/>
              <p:nvPr/>
            </p:nvSpPr>
            <p:spPr>
              <a:xfrm>
                <a:off x="5625525" y="3092450"/>
                <a:ext cx="46875" cy="838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3355" extrusionOk="0">
                    <a:moveTo>
                      <a:pt x="278" y="0"/>
                    </a:moveTo>
                    <a:cubicBezTo>
                      <a:pt x="242" y="0"/>
                      <a:pt x="205" y="6"/>
                      <a:pt x="170" y="18"/>
                    </a:cubicBezTo>
                    <a:cubicBezTo>
                      <a:pt x="72" y="62"/>
                      <a:pt x="1" y="169"/>
                      <a:pt x="1" y="276"/>
                    </a:cubicBezTo>
                    <a:lnTo>
                      <a:pt x="1" y="3078"/>
                    </a:lnTo>
                    <a:cubicBezTo>
                      <a:pt x="1" y="3229"/>
                      <a:pt x="126" y="3354"/>
                      <a:pt x="277" y="3354"/>
                    </a:cubicBezTo>
                    <a:cubicBezTo>
                      <a:pt x="438" y="3354"/>
                      <a:pt x="563" y="3229"/>
                      <a:pt x="563" y="3078"/>
                    </a:cubicBezTo>
                    <a:lnTo>
                      <a:pt x="563" y="954"/>
                    </a:lnTo>
                    <a:lnTo>
                      <a:pt x="1375" y="1766"/>
                    </a:lnTo>
                    <a:cubicBezTo>
                      <a:pt x="1428" y="1820"/>
                      <a:pt x="1500" y="1846"/>
                      <a:pt x="1571" y="1846"/>
                    </a:cubicBezTo>
                    <a:cubicBezTo>
                      <a:pt x="1642" y="1846"/>
                      <a:pt x="1714" y="1820"/>
                      <a:pt x="1767" y="1766"/>
                    </a:cubicBezTo>
                    <a:cubicBezTo>
                      <a:pt x="1874" y="1650"/>
                      <a:pt x="1874" y="1481"/>
                      <a:pt x="1767" y="1365"/>
                    </a:cubicBezTo>
                    <a:lnTo>
                      <a:pt x="483" y="80"/>
                    </a:lnTo>
                    <a:cubicBezTo>
                      <a:pt x="428" y="26"/>
                      <a:pt x="354" y="0"/>
                      <a:pt x="27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08" name="Google Shape;908;p58"/>
          <p:cNvSpPr txBox="1">
            <a:spLocks noGrp="1"/>
          </p:cNvSpPr>
          <p:nvPr>
            <p:ph type="subTitle" idx="2"/>
          </p:nvPr>
        </p:nvSpPr>
        <p:spPr>
          <a:xfrm>
            <a:off x="457064" y="1054831"/>
            <a:ext cx="5837524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en" i="1" dirty="0"/>
              <a:t>1. Cài </a:t>
            </a:r>
            <a:r>
              <a:rPr lang="en" i="1" dirty="0" err="1"/>
              <a:t>đặt</a:t>
            </a:r>
            <a:r>
              <a:rPr lang="en" i="1" dirty="0"/>
              <a:t> </a:t>
            </a:r>
            <a:r>
              <a:rPr lang="en" i="1" dirty="0" err="1"/>
              <a:t>OrientDB</a:t>
            </a:r>
            <a:r>
              <a:rPr lang="en" i="1" dirty="0"/>
              <a:t> </a:t>
            </a:r>
            <a:r>
              <a:rPr lang="en" i="1" dirty="0" err="1"/>
              <a:t>tại</a:t>
            </a:r>
            <a:r>
              <a:rPr lang="en" i="1" dirty="0"/>
              <a:t> </a:t>
            </a:r>
            <a:r>
              <a:rPr lang="en" i="1" dirty="0" err="1"/>
              <a:t>trang</a:t>
            </a:r>
            <a:r>
              <a:rPr lang="en" i="1" dirty="0"/>
              <a:t> </a:t>
            </a:r>
            <a:r>
              <a:rPr lang="en" i="1" dirty="0" err="1"/>
              <a:t>chủ</a:t>
            </a:r>
            <a:r>
              <a:rPr lang="en" i="1" dirty="0"/>
              <a:t>: </a:t>
            </a:r>
            <a:r>
              <a:rPr lang="en" i="1" dirty="0">
                <a:hlinkClick r:id="rId3"/>
              </a:rPr>
              <a:t>https://orientdb.org/download</a:t>
            </a:r>
            <a:endParaRPr lang="en-US"/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endParaRPr lang="en" dirty="0"/>
          </a:p>
        </p:txBody>
      </p:sp>
      <p:pic>
        <p:nvPicPr>
          <p:cNvPr id="16" name="Picture 16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DF231F4E-EBEF-8B98-EF35-CCCCF4DF30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665" y="1539901"/>
            <a:ext cx="8027894" cy="3203761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2" name="Google Shape;922;p59"/>
          <p:cNvCxnSpPr/>
          <p:nvPr/>
        </p:nvCxnSpPr>
        <p:spPr>
          <a:xfrm rot="10800000">
            <a:off x="1483158" y="215771"/>
            <a:ext cx="16062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908;p58">
            <a:extLst>
              <a:ext uri="{FF2B5EF4-FFF2-40B4-BE49-F238E27FC236}">
                <a16:creationId xmlns:a16="http://schemas.microsoft.com/office/drawing/2014/main" id="{44869216-A09B-B8D3-C91E-7266DDA3DA7E}"/>
              </a:ext>
            </a:extLst>
          </p:cNvPr>
          <p:cNvSpPr txBox="1">
            <a:spLocks/>
          </p:cNvSpPr>
          <p:nvPr/>
        </p:nvSpPr>
        <p:spPr>
          <a:xfrm>
            <a:off x="1702435" y="414779"/>
            <a:ext cx="5874382" cy="897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Abhaya Libre"/>
              <a:buNone/>
              <a:defRPr sz="62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en" sz="1400" i="1" dirty="0"/>
              <a:t>2. Sau </a:t>
            </a:r>
            <a:r>
              <a:rPr lang="en" sz="1400" i="1" dirty="0" err="1"/>
              <a:t>khi</a:t>
            </a:r>
            <a:r>
              <a:rPr lang="en" sz="1400" i="1" dirty="0"/>
              <a:t> </a:t>
            </a:r>
            <a:r>
              <a:rPr lang="en" sz="1400" i="1" dirty="0" err="1"/>
              <a:t>tải</a:t>
            </a:r>
            <a:r>
              <a:rPr lang="en" sz="1400" i="1" dirty="0"/>
              <a:t>, </a:t>
            </a:r>
            <a:r>
              <a:rPr lang="en" sz="1400" i="1" dirty="0" err="1"/>
              <a:t>khởi</a:t>
            </a:r>
            <a:r>
              <a:rPr lang="en" sz="1400" i="1" dirty="0"/>
              <a:t> </a:t>
            </a:r>
            <a:r>
              <a:rPr lang="en" sz="1400" i="1" dirty="0" err="1"/>
              <a:t>chạy</a:t>
            </a:r>
            <a:r>
              <a:rPr lang="en" sz="1400" i="1" dirty="0"/>
              <a:t> server.sh </a:t>
            </a:r>
            <a:r>
              <a:rPr lang="en" sz="1400" i="1" dirty="0" err="1"/>
              <a:t>để</a:t>
            </a:r>
            <a:r>
              <a:rPr lang="en" sz="1400" i="1" dirty="0"/>
              <a:t> </a:t>
            </a:r>
            <a:r>
              <a:rPr lang="en" sz="1400" i="1" dirty="0" err="1"/>
              <a:t>khởi</a:t>
            </a:r>
            <a:r>
              <a:rPr lang="en" sz="1400" i="1" dirty="0"/>
              <a:t> </a:t>
            </a:r>
            <a:r>
              <a:rPr lang="en" sz="1400" i="1" dirty="0" err="1"/>
              <a:t>động</a:t>
            </a:r>
            <a:r>
              <a:rPr lang="en" sz="1400" i="1" dirty="0"/>
              <a:t> server</a:t>
            </a:r>
            <a:endParaRPr lang="en-US" dirty="0"/>
          </a:p>
          <a:p>
            <a:pPr algn="just">
              <a:lnSpc>
                <a:spcPct val="100000"/>
              </a:lnSpc>
            </a:pPr>
            <a:r>
              <a:rPr lang="en" sz="1400" i="1" dirty="0"/>
              <a:t> (C:\Users\orientdb-community-3.2.13\orientdb-community-3.2.13\bin)</a:t>
            </a:r>
            <a:endParaRPr lang="en-US"/>
          </a:p>
        </p:txBody>
      </p:sp>
      <p:pic>
        <p:nvPicPr>
          <p:cNvPr id="9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569414A-9B4C-98B6-FF37-3E38DDAA2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868" y="1045308"/>
            <a:ext cx="6382310" cy="3484850"/>
          </a:xfrm>
          <a:prstGeom prst="rect">
            <a:avLst/>
          </a:prstGeom>
        </p:spPr>
      </p:pic>
      <p:sp>
        <p:nvSpPr>
          <p:cNvPr id="11" name="Google Shape;875;p58">
            <a:extLst>
              <a:ext uri="{FF2B5EF4-FFF2-40B4-BE49-F238E27FC236}">
                <a16:creationId xmlns:a16="http://schemas.microsoft.com/office/drawing/2014/main" id="{5E868042-1E0A-0720-B097-23F9E03F05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38067" y="94066"/>
            <a:ext cx="1731393" cy="3289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 b="1" i="1" dirty="0">
                <a:solidFill>
                  <a:srgbClr val="FF0000"/>
                </a:solidFill>
              </a:rPr>
              <a:t>Cài </a:t>
            </a:r>
            <a:r>
              <a:rPr lang="en" sz="1100" b="1" i="1" dirty="0" err="1">
                <a:solidFill>
                  <a:srgbClr val="FF0000"/>
                </a:solidFill>
              </a:rPr>
              <a:t>đặt</a:t>
            </a:r>
            <a:r>
              <a:rPr lang="en" sz="1100" b="1" i="1" dirty="0">
                <a:solidFill>
                  <a:srgbClr val="FF0000"/>
                </a:solidFill>
              </a:rPr>
              <a:t> </a:t>
            </a:r>
            <a:r>
              <a:rPr lang="en" sz="1100" b="1" i="1" dirty="0" err="1">
                <a:solidFill>
                  <a:srgbClr val="FF0000"/>
                </a:solidFill>
              </a:rPr>
              <a:t>trên</a:t>
            </a:r>
            <a:r>
              <a:rPr lang="en" sz="1100" b="1" i="1" dirty="0">
                <a:solidFill>
                  <a:srgbClr val="FF0000"/>
                </a:solidFill>
              </a:rPr>
              <a:t> </a:t>
            </a:r>
            <a:r>
              <a:rPr lang="en" sz="1100" b="1" i="1" dirty="0" err="1">
                <a:solidFill>
                  <a:srgbClr val="FF0000"/>
                </a:solidFill>
              </a:rPr>
              <a:t>một</a:t>
            </a:r>
            <a:r>
              <a:rPr lang="en" sz="1100" b="1" i="1" dirty="0">
                <a:solidFill>
                  <a:srgbClr val="FF0000"/>
                </a:solidFill>
              </a:rPr>
              <a:t> </a:t>
            </a:r>
            <a:r>
              <a:rPr lang="en" sz="1100" b="1" i="1" dirty="0" err="1">
                <a:solidFill>
                  <a:srgbClr val="FF0000"/>
                </a:solidFill>
              </a:rPr>
              <a:t>máy</a:t>
            </a:r>
            <a:r>
              <a:rPr lang="en" sz="1100" b="1" i="1" dirty="0">
                <a:solidFill>
                  <a:srgbClr val="FF0000"/>
                </a:solidFill>
              </a:rPr>
              <a:t>:</a:t>
            </a:r>
            <a:endParaRPr lang="en-US" sz="1100" b="1" i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59"/>
          <p:cNvSpPr/>
          <p:nvPr/>
        </p:nvSpPr>
        <p:spPr>
          <a:xfrm>
            <a:off x="4060041" y="572879"/>
            <a:ext cx="3077914" cy="14480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cxnSp>
        <p:nvCxnSpPr>
          <p:cNvPr id="922" name="Google Shape;922;p59"/>
          <p:cNvCxnSpPr/>
          <p:nvPr/>
        </p:nvCxnSpPr>
        <p:spPr>
          <a:xfrm rot="10800000">
            <a:off x="1483158" y="215771"/>
            <a:ext cx="16062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908;p58">
            <a:extLst>
              <a:ext uri="{FF2B5EF4-FFF2-40B4-BE49-F238E27FC236}">
                <a16:creationId xmlns:a16="http://schemas.microsoft.com/office/drawing/2014/main" id="{44869216-A09B-B8D3-C91E-7266DDA3DA7E}"/>
              </a:ext>
            </a:extLst>
          </p:cNvPr>
          <p:cNvSpPr txBox="1">
            <a:spLocks/>
          </p:cNvSpPr>
          <p:nvPr/>
        </p:nvSpPr>
        <p:spPr>
          <a:xfrm>
            <a:off x="1483920" y="421867"/>
            <a:ext cx="5736671" cy="44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Abhaya Libre"/>
              <a:buNone/>
              <a:defRPr sz="62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en" sz="1400" i="1" dirty="0"/>
              <a:t>3. </a:t>
            </a:r>
            <a:r>
              <a:rPr lang="en" sz="1400" i="1" dirty="0" err="1"/>
              <a:t>Khởi</a:t>
            </a:r>
            <a:r>
              <a:rPr lang="en" sz="1400" i="1" dirty="0"/>
              <a:t> </a:t>
            </a:r>
            <a:r>
              <a:rPr lang="en" sz="1400" i="1" dirty="0" err="1"/>
              <a:t>tạo</a:t>
            </a:r>
            <a:r>
              <a:rPr lang="en" sz="1400" i="1" dirty="0"/>
              <a:t> server </a:t>
            </a:r>
            <a:r>
              <a:rPr lang="en" sz="1400" i="1" dirty="0" err="1"/>
              <a:t>thành</a:t>
            </a:r>
            <a:r>
              <a:rPr lang="en" sz="1400" i="1" dirty="0"/>
              <a:t> </a:t>
            </a:r>
            <a:r>
              <a:rPr lang="en" sz="1400" i="1" dirty="0" err="1"/>
              <a:t>công</a:t>
            </a:r>
            <a:endParaRPr lang="en-US" dirty="0" err="1"/>
          </a:p>
        </p:txBody>
      </p:sp>
      <p:pic>
        <p:nvPicPr>
          <p:cNvPr id="2" name="Picture 2" descr="Text&#10;&#10;Description automatically generated">
            <a:extLst>
              <a:ext uri="{FF2B5EF4-FFF2-40B4-BE49-F238E27FC236}">
                <a16:creationId xmlns:a16="http://schemas.microsoft.com/office/drawing/2014/main" id="{EF3CB0F3-EE48-40A1-4652-313D22635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8604" y="865934"/>
            <a:ext cx="6918511" cy="4067175"/>
          </a:xfrm>
          <a:prstGeom prst="rect">
            <a:avLst/>
          </a:prstGeom>
        </p:spPr>
      </p:pic>
      <p:sp>
        <p:nvSpPr>
          <p:cNvPr id="4" name="Google Shape;875;p58">
            <a:extLst>
              <a:ext uri="{FF2B5EF4-FFF2-40B4-BE49-F238E27FC236}">
                <a16:creationId xmlns:a16="http://schemas.microsoft.com/office/drawing/2014/main" id="{C92953A7-021C-91F9-ADE3-08337A9AA7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38067" y="94066"/>
            <a:ext cx="1731393" cy="3289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 b="1" i="1" dirty="0">
                <a:solidFill>
                  <a:srgbClr val="FF0000"/>
                </a:solidFill>
              </a:rPr>
              <a:t>Cài </a:t>
            </a:r>
            <a:r>
              <a:rPr lang="en" sz="1100" b="1" i="1" dirty="0" err="1">
                <a:solidFill>
                  <a:srgbClr val="FF0000"/>
                </a:solidFill>
              </a:rPr>
              <a:t>đặt</a:t>
            </a:r>
            <a:r>
              <a:rPr lang="en" sz="1100" b="1" i="1" dirty="0">
                <a:solidFill>
                  <a:srgbClr val="FF0000"/>
                </a:solidFill>
              </a:rPr>
              <a:t> </a:t>
            </a:r>
            <a:r>
              <a:rPr lang="en" sz="1100" b="1" i="1" dirty="0" err="1">
                <a:solidFill>
                  <a:srgbClr val="FF0000"/>
                </a:solidFill>
              </a:rPr>
              <a:t>trên</a:t>
            </a:r>
            <a:r>
              <a:rPr lang="en" sz="1100" b="1" i="1" dirty="0">
                <a:solidFill>
                  <a:srgbClr val="FF0000"/>
                </a:solidFill>
              </a:rPr>
              <a:t> </a:t>
            </a:r>
            <a:r>
              <a:rPr lang="en" sz="1100" b="1" i="1" dirty="0" err="1">
                <a:solidFill>
                  <a:srgbClr val="FF0000"/>
                </a:solidFill>
              </a:rPr>
              <a:t>một</a:t>
            </a:r>
            <a:r>
              <a:rPr lang="en" sz="1100" b="1" i="1" dirty="0">
                <a:solidFill>
                  <a:srgbClr val="FF0000"/>
                </a:solidFill>
              </a:rPr>
              <a:t> </a:t>
            </a:r>
            <a:r>
              <a:rPr lang="en" sz="1100" b="1" i="1" dirty="0" err="1">
                <a:solidFill>
                  <a:srgbClr val="FF0000"/>
                </a:solidFill>
              </a:rPr>
              <a:t>máy</a:t>
            </a:r>
            <a:r>
              <a:rPr lang="en" sz="1100" b="1" i="1" dirty="0">
                <a:solidFill>
                  <a:srgbClr val="FF0000"/>
                </a:solidFill>
              </a:rPr>
              <a:t>:</a:t>
            </a:r>
            <a:endParaRPr lang="en-US" sz="1100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10227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59"/>
          <p:cNvSpPr/>
          <p:nvPr/>
        </p:nvSpPr>
        <p:spPr>
          <a:xfrm>
            <a:off x="4060041" y="572879"/>
            <a:ext cx="3077914" cy="14480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cxnSp>
        <p:nvCxnSpPr>
          <p:cNvPr id="922" name="Google Shape;922;p59"/>
          <p:cNvCxnSpPr/>
          <p:nvPr/>
        </p:nvCxnSpPr>
        <p:spPr>
          <a:xfrm rot="10800000">
            <a:off x="1483158" y="215771"/>
            <a:ext cx="16062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908;p58">
            <a:extLst>
              <a:ext uri="{FF2B5EF4-FFF2-40B4-BE49-F238E27FC236}">
                <a16:creationId xmlns:a16="http://schemas.microsoft.com/office/drawing/2014/main" id="{44869216-A09B-B8D3-C91E-7266DDA3DA7E}"/>
              </a:ext>
            </a:extLst>
          </p:cNvPr>
          <p:cNvSpPr txBox="1">
            <a:spLocks/>
          </p:cNvSpPr>
          <p:nvPr/>
        </p:nvSpPr>
        <p:spPr>
          <a:xfrm>
            <a:off x="1704054" y="835505"/>
            <a:ext cx="6707532" cy="44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Abhaya Libre"/>
              <a:buNone/>
              <a:defRPr sz="62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en" sz="1400" i="1" dirty="0"/>
              <a:t>4. </a:t>
            </a:r>
            <a:r>
              <a:rPr lang="en" sz="1400" i="1" dirty="0" err="1"/>
              <a:t>Truy</a:t>
            </a:r>
            <a:r>
              <a:rPr lang="en" sz="1400" i="1" dirty="0"/>
              <a:t> </a:t>
            </a:r>
            <a:r>
              <a:rPr lang="en" sz="1400" i="1" dirty="0" err="1"/>
              <a:t>cập</a:t>
            </a:r>
            <a:r>
              <a:rPr lang="en" sz="1400" i="1" dirty="0"/>
              <a:t> </a:t>
            </a:r>
            <a:r>
              <a:rPr lang="en" sz="1400" i="1" dirty="0" err="1"/>
              <a:t>theo</a:t>
            </a:r>
            <a:r>
              <a:rPr lang="en" sz="1400" i="1" dirty="0"/>
              <a:t> </a:t>
            </a:r>
            <a:r>
              <a:rPr lang="en" sz="1400" i="1" dirty="0" err="1"/>
              <a:t>đường</a:t>
            </a:r>
            <a:r>
              <a:rPr lang="en" sz="1400" i="1" dirty="0"/>
              <a:t> </a:t>
            </a:r>
            <a:r>
              <a:rPr lang="en" sz="1400" i="1" dirty="0" err="1"/>
              <a:t>dẫn</a:t>
            </a:r>
            <a:r>
              <a:rPr lang="en" sz="1400" i="1" dirty="0"/>
              <a:t> : </a:t>
            </a:r>
            <a:r>
              <a:rPr lang="en" sz="1400" i="1">
                <a:highlight>
                  <a:srgbClr val="FFFF00"/>
                </a:highlight>
              </a:rPr>
              <a:t>@ip-address:port</a:t>
            </a:r>
            <a:r>
              <a:rPr lang="en" sz="1400" i="1" dirty="0"/>
              <a:t> </a:t>
            </a:r>
            <a:r>
              <a:rPr lang="en" sz="1400" i="1" dirty="0" err="1"/>
              <a:t>để</a:t>
            </a:r>
            <a:r>
              <a:rPr lang="en" sz="1400" i="1" dirty="0"/>
              <a:t> </a:t>
            </a:r>
            <a:r>
              <a:rPr lang="en" sz="1400" i="1" dirty="0" err="1"/>
              <a:t>vào</a:t>
            </a:r>
            <a:r>
              <a:rPr lang="en" sz="1400" i="1" dirty="0"/>
              <a:t> </a:t>
            </a:r>
            <a:r>
              <a:rPr lang="en" sz="1400" i="1" dirty="0" err="1"/>
              <a:t>trình</a:t>
            </a:r>
            <a:r>
              <a:rPr lang="en" sz="1400" i="1" dirty="0"/>
              <a:t> </a:t>
            </a:r>
            <a:r>
              <a:rPr lang="en" sz="1400" i="1" dirty="0" err="1"/>
              <a:t>duyệt</a:t>
            </a:r>
            <a:r>
              <a:rPr lang="en" sz="1400" i="1" dirty="0"/>
              <a:t> </a:t>
            </a:r>
            <a:r>
              <a:rPr lang="en" sz="1400" i="1" dirty="0" err="1"/>
              <a:t>của</a:t>
            </a:r>
            <a:r>
              <a:rPr lang="en" sz="1400" i="1" dirty="0"/>
              <a:t> </a:t>
            </a:r>
            <a:r>
              <a:rPr lang="en" sz="1400" i="1" dirty="0" err="1"/>
              <a:t>OrientDB</a:t>
            </a:r>
            <a:endParaRPr lang="en-US" dirty="0" err="1"/>
          </a:p>
        </p:txBody>
      </p:sp>
      <p:sp>
        <p:nvSpPr>
          <p:cNvPr id="4" name="Google Shape;875;p58">
            <a:extLst>
              <a:ext uri="{FF2B5EF4-FFF2-40B4-BE49-F238E27FC236}">
                <a16:creationId xmlns:a16="http://schemas.microsoft.com/office/drawing/2014/main" id="{88C1D61D-8416-565F-8648-1E23DBA4C8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38067" y="94066"/>
            <a:ext cx="1731393" cy="3289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 b="1" i="1" dirty="0">
                <a:solidFill>
                  <a:srgbClr val="FF0000"/>
                </a:solidFill>
              </a:rPr>
              <a:t>Cài </a:t>
            </a:r>
            <a:r>
              <a:rPr lang="en" sz="1100" b="1" i="1" dirty="0" err="1">
                <a:solidFill>
                  <a:srgbClr val="FF0000"/>
                </a:solidFill>
              </a:rPr>
              <a:t>đặt</a:t>
            </a:r>
            <a:r>
              <a:rPr lang="en" sz="1100" b="1" i="1" dirty="0">
                <a:solidFill>
                  <a:srgbClr val="FF0000"/>
                </a:solidFill>
              </a:rPr>
              <a:t> </a:t>
            </a:r>
            <a:r>
              <a:rPr lang="en" sz="1100" b="1" i="1" dirty="0" err="1">
                <a:solidFill>
                  <a:srgbClr val="FF0000"/>
                </a:solidFill>
              </a:rPr>
              <a:t>trên</a:t>
            </a:r>
            <a:r>
              <a:rPr lang="en" sz="1100" b="1" i="1" dirty="0">
                <a:solidFill>
                  <a:srgbClr val="FF0000"/>
                </a:solidFill>
              </a:rPr>
              <a:t> </a:t>
            </a:r>
            <a:r>
              <a:rPr lang="en" sz="1100" b="1" i="1" dirty="0" err="1">
                <a:solidFill>
                  <a:srgbClr val="FF0000"/>
                </a:solidFill>
              </a:rPr>
              <a:t>một</a:t>
            </a:r>
            <a:r>
              <a:rPr lang="en" sz="1100" b="1" i="1" dirty="0">
                <a:solidFill>
                  <a:srgbClr val="FF0000"/>
                </a:solidFill>
              </a:rPr>
              <a:t> </a:t>
            </a:r>
            <a:r>
              <a:rPr lang="en" sz="1100" b="1" i="1" dirty="0" err="1">
                <a:solidFill>
                  <a:srgbClr val="FF0000"/>
                </a:solidFill>
              </a:rPr>
              <a:t>máy</a:t>
            </a:r>
            <a:r>
              <a:rPr lang="en" sz="1100" b="1" i="1" dirty="0">
                <a:solidFill>
                  <a:srgbClr val="FF0000"/>
                </a:solidFill>
              </a:rPr>
              <a:t>:</a:t>
            </a:r>
            <a:endParaRPr lang="en-US" sz="1100" b="1" i="1" dirty="0">
              <a:solidFill>
                <a:srgbClr val="FF0000"/>
              </a:solidFill>
            </a:endParaRPr>
          </a:p>
        </p:txBody>
      </p:sp>
      <p:pic>
        <p:nvPicPr>
          <p:cNvPr id="5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4272EDC-A4AC-70C0-587E-BC767EEC1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053" y="1378043"/>
            <a:ext cx="8406092" cy="353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460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60"/>
          <p:cNvSpPr/>
          <p:nvPr/>
        </p:nvSpPr>
        <p:spPr>
          <a:xfrm>
            <a:off x="6928838" y="6771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8" name="Google Shape;928;p60"/>
          <p:cNvGrpSpPr/>
          <p:nvPr/>
        </p:nvGrpSpPr>
        <p:grpSpPr>
          <a:xfrm rot="708397">
            <a:off x="7205956" y="949254"/>
            <a:ext cx="487103" cy="496903"/>
            <a:chOff x="3194175" y="494625"/>
            <a:chExt cx="487125" cy="496925"/>
          </a:xfrm>
        </p:grpSpPr>
        <p:sp>
          <p:nvSpPr>
            <p:cNvPr id="929" name="Google Shape;929;p60"/>
            <p:cNvSpPr/>
            <p:nvPr/>
          </p:nvSpPr>
          <p:spPr>
            <a:xfrm>
              <a:off x="3212700" y="504200"/>
              <a:ext cx="468600" cy="487350"/>
            </a:xfrm>
            <a:custGeom>
              <a:avLst/>
              <a:gdLst/>
              <a:ahLst/>
              <a:cxnLst/>
              <a:rect l="l" t="t" r="r" b="b"/>
              <a:pathLst>
                <a:path w="18744" h="19494" extrusionOk="0">
                  <a:moveTo>
                    <a:pt x="2409" y="11027"/>
                  </a:moveTo>
                  <a:cubicBezTo>
                    <a:pt x="2570" y="11027"/>
                    <a:pt x="2703" y="11161"/>
                    <a:pt x="2703" y="11322"/>
                  </a:cubicBezTo>
                  <a:cubicBezTo>
                    <a:pt x="2703" y="11482"/>
                    <a:pt x="2570" y="11607"/>
                    <a:pt x="2409" y="11607"/>
                  </a:cubicBezTo>
                  <a:cubicBezTo>
                    <a:pt x="2248" y="11607"/>
                    <a:pt x="2123" y="11482"/>
                    <a:pt x="2123" y="11322"/>
                  </a:cubicBezTo>
                  <a:cubicBezTo>
                    <a:pt x="2123" y="11161"/>
                    <a:pt x="2248" y="11027"/>
                    <a:pt x="2409" y="11027"/>
                  </a:cubicBezTo>
                  <a:close/>
                  <a:moveTo>
                    <a:pt x="16272" y="11027"/>
                  </a:moveTo>
                  <a:cubicBezTo>
                    <a:pt x="16433" y="11027"/>
                    <a:pt x="16567" y="11161"/>
                    <a:pt x="16567" y="11322"/>
                  </a:cubicBezTo>
                  <a:cubicBezTo>
                    <a:pt x="16567" y="11482"/>
                    <a:pt x="16433" y="11607"/>
                    <a:pt x="16272" y="11607"/>
                  </a:cubicBezTo>
                  <a:cubicBezTo>
                    <a:pt x="16121" y="11607"/>
                    <a:pt x="15987" y="11482"/>
                    <a:pt x="15987" y="11322"/>
                  </a:cubicBezTo>
                  <a:cubicBezTo>
                    <a:pt x="15987" y="11161"/>
                    <a:pt x="16121" y="11027"/>
                    <a:pt x="16272" y="11027"/>
                  </a:cubicBezTo>
                  <a:close/>
                  <a:moveTo>
                    <a:pt x="1303" y="1"/>
                  </a:moveTo>
                  <a:cubicBezTo>
                    <a:pt x="919" y="1"/>
                    <a:pt x="607" y="322"/>
                    <a:pt x="607" y="706"/>
                  </a:cubicBezTo>
                  <a:lnTo>
                    <a:pt x="607" y="2650"/>
                  </a:lnTo>
                  <a:lnTo>
                    <a:pt x="607" y="3203"/>
                  </a:lnTo>
                  <a:lnTo>
                    <a:pt x="607" y="8279"/>
                  </a:lnTo>
                  <a:cubicBezTo>
                    <a:pt x="607" y="8449"/>
                    <a:pt x="750" y="8601"/>
                    <a:pt x="928" y="8601"/>
                  </a:cubicBezTo>
                  <a:lnTo>
                    <a:pt x="2115" y="8601"/>
                  </a:lnTo>
                  <a:lnTo>
                    <a:pt x="2115" y="10492"/>
                  </a:lnTo>
                  <a:cubicBezTo>
                    <a:pt x="1776" y="10617"/>
                    <a:pt x="1535" y="10938"/>
                    <a:pt x="1535" y="11322"/>
                  </a:cubicBezTo>
                  <a:cubicBezTo>
                    <a:pt x="1535" y="11705"/>
                    <a:pt x="1793" y="12044"/>
                    <a:pt x="2141" y="12151"/>
                  </a:cubicBezTo>
                  <a:lnTo>
                    <a:pt x="2141" y="14622"/>
                  </a:lnTo>
                  <a:lnTo>
                    <a:pt x="313" y="14622"/>
                  </a:lnTo>
                  <a:cubicBezTo>
                    <a:pt x="134" y="14622"/>
                    <a:pt x="0" y="14756"/>
                    <a:pt x="0" y="14935"/>
                  </a:cubicBezTo>
                  <a:lnTo>
                    <a:pt x="0" y="19181"/>
                  </a:lnTo>
                  <a:cubicBezTo>
                    <a:pt x="0" y="19359"/>
                    <a:pt x="134" y="19493"/>
                    <a:pt x="313" y="19493"/>
                  </a:cubicBezTo>
                  <a:lnTo>
                    <a:pt x="4559" y="19493"/>
                  </a:lnTo>
                  <a:cubicBezTo>
                    <a:pt x="4737" y="19493"/>
                    <a:pt x="4871" y="19359"/>
                    <a:pt x="4871" y="19181"/>
                  </a:cubicBezTo>
                  <a:lnTo>
                    <a:pt x="4871" y="16094"/>
                  </a:lnTo>
                  <a:cubicBezTo>
                    <a:pt x="4871" y="16014"/>
                    <a:pt x="4844" y="15934"/>
                    <a:pt x="4782" y="15871"/>
                  </a:cubicBezTo>
                  <a:lnTo>
                    <a:pt x="3622" y="14712"/>
                  </a:lnTo>
                  <a:cubicBezTo>
                    <a:pt x="3560" y="14649"/>
                    <a:pt x="3479" y="14622"/>
                    <a:pt x="3399" y="14622"/>
                  </a:cubicBezTo>
                  <a:lnTo>
                    <a:pt x="2730" y="14622"/>
                  </a:lnTo>
                  <a:lnTo>
                    <a:pt x="2730" y="12133"/>
                  </a:lnTo>
                  <a:cubicBezTo>
                    <a:pt x="3060" y="12008"/>
                    <a:pt x="3292" y="11687"/>
                    <a:pt x="3292" y="11322"/>
                  </a:cubicBezTo>
                  <a:cubicBezTo>
                    <a:pt x="3292" y="10938"/>
                    <a:pt x="3042" y="10617"/>
                    <a:pt x="2703" y="10492"/>
                  </a:cubicBezTo>
                  <a:lnTo>
                    <a:pt x="2703" y="8601"/>
                  </a:lnTo>
                  <a:lnTo>
                    <a:pt x="9073" y="8601"/>
                  </a:lnTo>
                  <a:lnTo>
                    <a:pt x="9073" y="14622"/>
                  </a:lnTo>
                  <a:lnTo>
                    <a:pt x="7244" y="14622"/>
                  </a:lnTo>
                  <a:cubicBezTo>
                    <a:pt x="7075" y="14622"/>
                    <a:pt x="6932" y="14756"/>
                    <a:pt x="6932" y="14935"/>
                  </a:cubicBezTo>
                  <a:lnTo>
                    <a:pt x="6932" y="19181"/>
                  </a:lnTo>
                  <a:cubicBezTo>
                    <a:pt x="6932" y="19359"/>
                    <a:pt x="7075" y="19493"/>
                    <a:pt x="7244" y="19493"/>
                  </a:cubicBezTo>
                  <a:lnTo>
                    <a:pt x="11491" y="19493"/>
                  </a:lnTo>
                  <a:cubicBezTo>
                    <a:pt x="11669" y="19493"/>
                    <a:pt x="11803" y="19359"/>
                    <a:pt x="11803" y="19181"/>
                  </a:cubicBezTo>
                  <a:lnTo>
                    <a:pt x="11803" y="16094"/>
                  </a:lnTo>
                  <a:cubicBezTo>
                    <a:pt x="11803" y="16014"/>
                    <a:pt x="11776" y="15934"/>
                    <a:pt x="11714" y="15871"/>
                  </a:cubicBezTo>
                  <a:lnTo>
                    <a:pt x="10554" y="14712"/>
                  </a:lnTo>
                  <a:cubicBezTo>
                    <a:pt x="10491" y="14649"/>
                    <a:pt x="10420" y="14622"/>
                    <a:pt x="10331" y="14622"/>
                  </a:cubicBezTo>
                  <a:lnTo>
                    <a:pt x="9662" y="14622"/>
                  </a:lnTo>
                  <a:lnTo>
                    <a:pt x="9662" y="8601"/>
                  </a:lnTo>
                  <a:lnTo>
                    <a:pt x="15987" y="8601"/>
                  </a:lnTo>
                  <a:lnTo>
                    <a:pt x="15987" y="10492"/>
                  </a:lnTo>
                  <a:cubicBezTo>
                    <a:pt x="15639" y="10617"/>
                    <a:pt x="15398" y="10938"/>
                    <a:pt x="15398" y="11322"/>
                  </a:cubicBezTo>
                  <a:cubicBezTo>
                    <a:pt x="15398" y="11705"/>
                    <a:pt x="15657" y="12044"/>
                    <a:pt x="16005" y="12151"/>
                  </a:cubicBezTo>
                  <a:lnTo>
                    <a:pt x="16005" y="14622"/>
                  </a:lnTo>
                  <a:lnTo>
                    <a:pt x="14176" y="14622"/>
                  </a:lnTo>
                  <a:cubicBezTo>
                    <a:pt x="14006" y="14622"/>
                    <a:pt x="13864" y="14756"/>
                    <a:pt x="13864" y="14935"/>
                  </a:cubicBezTo>
                  <a:lnTo>
                    <a:pt x="13864" y="19181"/>
                  </a:lnTo>
                  <a:cubicBezTo>
                    <a:pt x="13864" y="19359"/>
                    <a:pt x="14006" y="19493"/>
                    <a:pt x="14176" y="19493"/>
                  </a:cubicBezTo>
                  <a:lnTo>
                    <a:pt x="18422" y="19493"/>
                  </a:lnTo>
                  <a:cubicBezTo>
                    <a:pt x="18601" y="19493"/>
                    <a:pt x="18743" y="19359"/>
                    <a:pt x="18743" y="19181"/>
                  </a:cubicBezTo>
                  <a:lnTo>
                    <a:pt x="18743" y="16094"/>
                  </a:lnTo>
                  <a:cubicBezTo>
                    <a:pt x="18743" y="16014"/>
                    <a:pt x="18708" y="15934"/>
                    <a:pt x="18645" y="15871"/>
                  </a:cubicBezTo>
                  <a:lnTo>
                    <a:pt x="17486" y="14712"/>
                  </a:lnTo>
                  <a:cubicBezTo>
                    <a:pt x="17432" y="14649"/>
                    <a:pt x="17352" y="14622"/>
                    <a:pt x="17262" y="14622"/>
                  </a:cubicBezTo>
                  <a:lnTo>
                    <a:pt x="16593" y="14622"/>
                  </a:lnTo>
                  <a:lnTo>
                    <a:pt x="16593" y="12133"/>
                  </a:lnTo>
                  <a:cubicBezTo>
                    <a:pt x="16923" y="12008"/>
                    <a:pt x="17155" y="11687"/>
                    <a:pt x="17155" y="11322"/>
                  </a:cubicBezTo>
                  <a:cubicBezTo>
                    <a:pt x="17155" y="10938"/>
                    <a:pt x="16915" y="10617"/>
                    <a:pt x="16567" y="10492"/>
                  </a:cubicBezTo>
                  <a:lnTo>
                    <a:pt x="16567" y="8601"/>
                  </a:lnTo>
                  <a:lnTo>
                    <a:pt x="17816" y="8601"/>
                  </a:lnTo>
                  <a:cubicBezTo>
                    <a:pt x="17994" y="8601"/>
                    <a:pt x="18137" y="8449"/>
                    <a:pt x="18137" y="8279"/>
                  </a:cubicBezTo>
                  <a:lnTo>
                    <a:pt x="18137" y="3203"/>
                  </a:lnTo>
                  <a:lnTo>
                    <a:pt x="18137" y="2650"/>
                  </a:lnTo>
                  <a:lnTo>
                    <a:pt x="18137" y="706"/>
                  </a:lnTo>
                  <a:cubicBezTo>
                    <a:pt x="18137" y="545"/>
                    <a:pt x="18074" y="393"/>
                    <a:pt x="17985" y="277"/>
                  </a:cubicBezTo>
                  <a:cubicBezTo>
                    <a:pt x="17860" y="117"/>
                    <a:pt x="17655" y="1"/>
                    <a:pt x="174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0" name="Google Shape;930;p60"/>
            <p:cNvGrpSpPr/>
            <p:nvPr/>
          </p:nvGrpSpPr>
          <p:grpSpPr>
            <a:xfrm>
              <a:off x="3194175" y="494625"/>
              <a:ext cx="458575" cy="476175"/>
              <a:chOff x="1736850" y="2824575"/>
              <a:chExt cx="458575" cy="476175"/>
            </a:xfrm>
          </p:grpSpPr>
          <p:sp>
            <p:nvSpPr>
              <p:cNvPr id="931" name="Google Shape;931;p60"/>
              <p:cNvSpPr/>
              <p:nvPr/>
            </p:nvSpPr>
            <p:spPr>
              <a:xfrm>
                <a:off x="1807100" y="2857150"/>
                <a:ext cx="2375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9502" h="554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77"/>
                    </a:cubicBezTo>
                    <a:cubicBezTo>
                      <a:pt x="1" y="428"/>
                      <a:pt x="125" y="553"/>
                      <a:pt x="277" y="553"/>
                    </a:cubicBezTo>
                    <a:lnTo>
                      <a:pt x="9225" y="553"/>
                    </a:lnTo>
                    <a:cubicBezTo>
                      <a:pt x="9377" y="553"/>
                      <a:pt x="9501" y="428"/>
                      <a:pt x="9501" y="277"/>
                    </a:cubicBezTo>
                    <a:cubicBezTo>
                      <a:pt x="9501" y="125"/>
                      <a:pt x="9377" y="0"/>
                      <a:pt x="92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60"/>
              <p:cNvSpPr/>
              <p:nvPr/>
            </p:nvSpPr>
            <p:spPr>
              <a:xfrm>
                <a:off x="2061125" y="2855350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22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60"/>
              <p:cNvSpPr/>
              <p:nvPr/>
            </p:nvSpPr>
            <p:spPr>
              <a:xfrm>
                <a:off x="2086100" y="28553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38" y="607"/>
                      <a:pt x="563" y="482"/>
                      <a:pt x="563" y="322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60"/>
              <p:cNvSpPr/>
              <p:nvPr/>
            </p:nvSpPr>
            <p:spPr>
              <a:xfrm>
                <a:off x="2111075" y="28553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22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60"/>
              <p:cNvSpPr/>
              <p:nvPr/>
            </p:nvSpPr>
            <p:spPr>
              <a:xfrm>
                <a:off x="1809550" y="2927625"/>
                <a:ext cx="413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375" y="562"/>
                    </a:lnTo>
                    <a:cubicBezTo>
                      <a:pt x="1526" y="562"/>
                      <a:pt x="1651" y="437"/>
                      <a:pt x="1651" y="286"/>
                    </a:cubicBezTo>
                    <a:cubicBezTo>
                      <a:pt x="1651" y="125"/>
                      <a:pt x="1526" y="0"/>
                      <a:pt x="137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60"/>
              <p:cNvSpPr/>
              <p:nvPr/>
            </p:nvSpPr>
            <p:spPr>
              <a:xfrm>
                <a:off x="1809550" y="2960175"/>
                <a:ext cx="1091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4364" h="554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38"/>
                      <a:pt x="126" y="554"/>
                      <a:pt x="277" y="554"/>
                    </a:cubicBezTo>
                    <a:lnTo>
                      <a:pt x="4078" y="554"/>
                    </a:lnTo>
                    <a:cubicBezTo>
                      <a:pt x="4238" y="554"/>
                      <a:pt x="4363" y="438"/>
                      <a:pt x="4363" y="277"/>
                    </a:cubicBezTo>
                    <a:cubicBezTo>
                      <a:pt x="4363" y="126"/>
                      <a:pt x="4238" y="1"/>
                      <a:pt x="407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60"/>
              <p:cNvSpPr/>
              <p:nvPr/>
            </p:nvSpPr>
            <p:spPr>
              <a:xfrm>
                <a:off x="1809550" y="2983150"/>
                <a:ext cx="3131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2526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2249" y="554"/>
                    </a:lnTo>
                    <a:cubicBezTo>
                      <a:pt x="12401" y="554"/>
                      <a:pt x="12526" y="429"/>
                      <a:pt x="12526" y="277"/>
                    </a:cubicBezTo>
                    <a:cubicBezTo>
                      <a:pt x="12526" y="125"/>
                      <a:pt x="12401" y="0"/>
                      <a:pt x="1224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60"/>
              <p:cNvSpPr/>
              <p:nvPr/>
            </p:nvSpPr>
            <p:spPr>
              <a:xfrm>
                <a:off x="1934900" y="2960175"/>
                <a:ext cx="455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554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cubicBezTo>
                      <a:pt x="0" y="438"/>
                      <a:pt x="125" y="554"/>
                      <a:pt x="277" y="554"/>
                    </a:cubicBezTo>
                    <a:lnTo>
                      <a:pt x="1544" y="554"/>
                    </a:lnTo>
                    <a:cubicBezTo>
                      <a:pt x="1695" y="554"/>
                      <a:pt x="1820" y="438"/>
                      <a:pt x="1820" y="277"/>
                    </a:cubicBezTo>
                    <a:cubicBezTo>
                      <a:pt x="1820" y="126"/>
                      <a:pt x="1695" y="1"/>
                      <a:pt x="154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60"/>
              <p:cNvSpPr/>
              <p:nvPr/>
            </p:nvSpPr>
            <p:spPr>
              <a:xfrm>
                <a:off x="1995100" y="2960175"/>
                <a:ext cx="1276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5104" h="554" extrusionOk="0">
                    <a:moveTo>
                      <a:pt x="278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38"/>
                      <a:pt x="126" y="554"/>
                      <a:pt x="278" y="554"/>
                    </a:cubicBezTo>
                    <a:lnTo>
                      <a:pt x="4827" y="554"/>
                    </a:lnTo>
                    <a:cubicBezTo>
                      <a:pt x="4979" y="554"/>
                      <a:pt x="5104" y="438"/>
                      <a:pt x="5104" y="277"/>
                    </a:cubicBezTo>
                    <a:cubicBezTo>
                      <a:pt x="5104" y="126"/>
                      <a:pt x="4979" y="1"/>
                      <a:pt x="482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60"/>
              <p:cNvSpPr/>
              <p:nvPr/>
            </p:nvSpPr>
            <p:spPr>
              <a:xfrm>
                <a:off x="1769400" y="3208625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60"/>
              <p:cNvSpPr/>
              <p:nvPr/>
            </p:nvSpPr>
            <p:spPr>
              <a:xfrm>
                <a:off x="1787925" y="3208625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60"/>
              <p:cNvSpPr/>
              <p:nvPr/>
            </p:nvSpPr>
            <p:spPr>
              <a:xfrm>
                <a:off x="1769400" y="3231600"/>
                <a:ext cx="326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cubicBezTo>
                      <a:pt x="1" y="438"/>
                      <a:pt x="126" y="562"/>
                      <a:pt x="277" y="562"/>
                    </a:cubicBezTo>
                    <a:lnTo>
                      <a:pt x="1018" y="562"/>
                    </a:lnTo>
                    <a:cubicBezTo>
                      <a:pt x="1178" y="562"/>
                      <a:pt x="1303" y="438"/>
                      <a:pt x="1303" y="286"/>
                    </a:cubicBezTo>
                    <a:cubicBezTo>
                      <a:pt x="1303" y="125"/>
                      <a:pt x="1178" y="0"/>
                      <a:pt x="10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60"/>
              <p:cNvSpPr/>
              <p:nvPr/>
            </p:nvSpPr>
            <p:spPr>
              <a:xfrm>
                <a:off x="1769400" y="3249450"/>
                <a:ext cx="633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8"/>
                      <a:pt x="126" y="553"/>
                      <a:pt x="277" y="553"/>
                    </a:cubicBezTo>
                    <a:lnTo>
                      <a:pt x="2258" y="553"/>
                    </a:lnTo>
                    <a:cubicBezTo>
                      <a:pt x="2410" y="553"/>
                      <a:pt x="2534" y="428"/>
                      <a:pt x="2534" y="277"/>
                    </a:cubicBezTo>
                    <a:cubicBezTo>
                      <a:pt x="2534" y="125"/>
                      <a:pt x="2410" y="0"/>
                      <a:pt x="2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60"/>
              <p:cNvSpPr/>
              <p:nvPr/>
            </p:nvSpPr>
            <p:spPr>
              <a:xfrm>
                <a:off x="1933775" y="3208625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60"/>
              <p:cNvSpPr/>
              <p:nvPr/>
            </p:nvSpPr>
            <p:spPr>
              <a:xfrm>
                <a:off x="1952300" y="3208625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86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60"/>
              <p:cNvSpPr/>
              <p:nvPr/>
            </p:nvSpPr>
            <p:spPr>
              <a:xfrm>
                <a:off x="1933775" y="3231600"/>
                <a:ext cx="326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563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cubicBezTo>
                      <a:pt x="1" y="438"/>
                      <a:pt x="126" y="562"/>
                      <a:pt x="286" y="562"/>
                    </a:cubicBezTo>
                    <a:lnTo>
                      <a:pt x="1027" y="562"/>
                    </a:lnTo>
                    <a:cubicBezTo>
                      <a:pt x="1178" y="562"/>
                      <a:pt x="1303" y="438"/>
                      <a:pt x="1303" y="286"/>
                    </a:cubicBezTo>
                    <a:cubicBezTo>
                      <a:pt x="1303" y="125"/>
                      <a:pt x="1178" y="0"/>
                      <a:pt x="10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60"/>
              <p:cNvSpPr/>
              <p:nvPr/>
            </p:nvSpPr>
            <p:spPr>
              <a:xfrm>
                <a:off x="1933775" y="3249450"/>
                <a:ext cx="633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554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8"/>
                      <a:pt x="126" y="553"/>
                      <a:pt x="286" y="553"/>
                    </a:cubicBezTo>
                    <a:lnTo>
                      <a:pt x="2258" y="553"/>
                    </a:lnTo>
                    <a:cubicBezTo>
                      <a:pt x="2409" y="553"/>
                      <a:pt x="2534" y="428"/>
                      <a:pt x="2534" y="277"/>
                    </a:cubicBezTo>
                    <a:cubicBezTo>
                      <a:pt x="2534" y="125"/>
                      <a:pt x="2409" y="0"/>
                      <a:pt x="2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60"/>
              <p:cNvSpPr/>
              <p:nvPr/>
            </p:nvSpPr>
            <p:spPr>
              <a:xfrm>
                <a:off x="1736850" y="2824575"/>
                <a:ext cx="458575" cy="476175"/>
              </a:xfrm>
              <a:custGeom>
                <a:avLst/>
                <a:gdLst/>
                <a:ahLst/>
                <a:cxnLst/>
                <a:rect l="l" t="t" r="r" b="b"/>
                <a:pathLst>
                  <a:path w="18343" h="19047" extrusionOk="0">
                    <a:moveTo>
                      <a:pt x="2570" y="10742"/>
                    </a:moveTo>
                    <a:cubicBezTo>
                      <a:pt x="2721" y="10742"/>
                      <a:pt x="2846" y="10858"/>
                      <a:pt x="2846" y="11009"/>
                    </a:cubicBezTo>
                    <a:cubicBezTo>
                      <a:pt x="2846" y="11161"/>
                      <a:pt x="2721" y="11286"/>
                      <a:pt x="2570" y="11286"/>
                    </a:cubicBezTo>
                    <a:cubicBezTo>
                      <a:pt x="2418" y="11286"/>
                      <a:pt x="2293" y="11161"/>
                      <a:pt x="2293" y="11009"/>
                    </a:cubicBezTo>
                    <a:cubicBezTo>
                      <a:pt x="2293" y="10858"/>
                      <a:pt x="2418" y="10742"/>
                      <a:pt x="2570" y="10742"/>
                    </a:cubicBezTo>
                    <a:close/>
                    <a:moveTo>
                      <a:pt x="15719" y="10742"/>
                    </a:moveTo>
                    <a:cubicBezTo>
                      <a:pt x="15871" y="10742"/>
                      <a:pt x="15996" y="10858"/>
                      <a:pt x="15996" y="11009"/>
                    </a:cubicBezTo>
                    <a:cubicBezTo>
                      <a:pt x="15996" y="11161"/>
                      <a:pt x="15871" y="11286"/>
                      <a:pt x="15719" y="11286"/>
                    </a:cubicBezTo>
                    <a:cubicBezTo>
                      <a:pt x="15568" y="11286"/>
                      <a:pt x="15452" y="11161"/>
                      <a:pt x="15452" y="11009"/>
                    </a:cubicBezTo>
                    <a:cubicBezTo>
                      <a:pt x="15452" y="10858"/>
                      <a:pt x="15568" y="10742"/>
                      <a:pt x="15719" y="10742"/>
                    </a:cubicBezTo>
                    <a:close/>
                    <a:moveTo>
                      <a:pt x="3515" y="14426"/>
                    </a:moveTo>
                    <a:lnTo>
                      <a:pt x="4630" y="15532"/>
                    </a:lnTo>
                    <a:lnTo>
                      <a:pt x="4630" y="18494"/>
                    </a:lnTo>
                    <a:lnTo>
                      <a:pt x="562" y="18494"/>
                    </a:lnTo>
                    <a:lnTo>
                      <a:pt x="562" y="14426"/>
                    </a:lnTo>
                    <a:close/>
                    <a:moveTo>
                      <a:pt x="16665" y="14426"/>
                    </a:moveTo>
                    <a:lnTo>
                      <a:pt x="17780" y="15532"/>
                    </a:lnTo>
                    <a:lnTo>
                      <a:pt x="17780" y="18494"/>
                    </a:lnTo>
                    <a:lnTo>
                      <a:pt x="13712" y="18494"/>
                    </a:lnTo>
                    <a:lnTo>
                      <a:pt x="13712" y="14426"/>
                    </a:lnTo>
                    <a:close/>
                    <a:moveTo>
                      <a:pt x="1517" y="1"/>
                    </a:moveTo>
                    <a:cubicBezTo>
                      <a:pt x="1000" y="1"/>
                      <a:pt x="580" y="420"/>
                      <a:pt x="580" y="946"/>
                    </a:cubicBezTo>
                    <a:lnTo>
                      <a:pt x="580" y="8128"/>
                    </a:lnTo>
                    <a:cubicBezTo>
                      <a:pt x="580" y="8449"/>
                      <a:pt x="839" y="8708"/>
                      <a:pt x="1160" y="8708"/>
                    </a:cubicBezTo>
                    <a:lnTo>
                      <a:pt x="2293" y="8708"/>
                    </a:lnTo>
                    <a:lnTo>
                      <a:pt x="2293" y="10233"/>
                    </a:lnTo>
                    <a:cubicBezTo>
                      <a:pt x="1972" y="10340"/>
                      <a:pt x="1740" y="10652"/>
                      <a:pt x="1740" y="11009"/>
                    </a:cubicBezTo>
                    <a:cubicBezTo>
                      <a:pt x="1740" y="11384"/>
                      <a:pt x="1981" y="11696"/>
                      <a:pt x="2311" y="11803"/>
                    </a:cubicBezTo>
                    <a:lnTo>
                      <a:pt x="2311" y="13864"/>
                    </a:lnTo>
                    <a:lnTo>
                      <a:pt x="277" y="13864"/>
                    </a:lnTo>
                    <a:cubicBezTo>
                      <a:pt x="125" y="13864"/>
                      <a:pt x="0" y="13989"/>
                      <a:pt x="0" y="14140"/>
                    </a:cubicBezTo>
                    <a:lnTo>
                      <a:pt x="0" y="18770"/>
                    </a:lnTo>
                    <a:cubicBezTo>
                      <a:pt x="0" y="18922"/>
                      <a:pt x="125" y="19047"/>
                      <a:pt x="277" y="19047"/>
                    </a:cubicBezTo>
                    <a:lnTo>
                      <a:pt x="4907" y="19047"/>
                    </a:lnTo>
                    <a:cubicBezTo>
                      <a:pt x="5059" y="19047"/>
                      <a:pt x="5184" y="18922"/>
                      <a:pt x="5184" y="18770"/>
                    </a:cubicBezTo>
                    <a:lnTo>
                      <a:pt x="5184" y="15416"/>
                    </a:lnTo>
                    <a:cubicBezTo>
                      <a:pt x="5184" y="15345"/>
                      <a:pt x="5157" y="15273"/>
                      <a:pt x="5103" y="15220"/>
                    </a:cubicBezTo>
                    <a:lnTo>
                      <a:pt x="3828" y="13944"/>
                    </a:lnTo>
                    <a:cubicBezTo>
                      <a:pt x="3774" y="13891"/>
                      <a:pt x="3703" y="13864"/>
                      <a:pt x="3631" y="13864"/>
                    </a:cubicBezTo>
                    <a:lnTo>
                      <a:pt x="2873" y="13864"/>
                    </a:lnTo>
                    <a:lnTo>
                      <a:pt x="2873" y="11785"/>
                    </a:lnTo>
                    <a:cubicBezTo>
                      <a:pt x="3185" y="11669"/>
                      <a:pt x="3399" y="11366"/>
                      <a:pt x="3399" y="11009"/>
                    </a:cubicBezTo>
                    <a:cubicBezTo>
                      <a:pt x="3399" y="10652"/>
                      <a:pt x="3167" y="10340"/>
                      <a:pt x="2846" y="10233"/>
                    </a:cubicBezTo>
                    <a:lnTo>
                      <a:pt x="2846" y="8708"/>
                    </a:lnTo>
                    <a:lnTo>
                      <a:pt x="8886" y="8708"/>
                    </a:lnTo>
                    <a:lnTo>
                      <a:pt x="8886" y="13864"/>
                    </a:lnTo>
                    <a:lnTo>
                      <a:pt x="6852" y="13864"/>
                    </a:lnTo>
                    <a:cubicBezTo>
                      <a:pt x="6700" y="13864"/>
                      <a:pt x="6575" y="13989"/>
                      <a:pt x="6575" y="14140"/>
                    </a:cubicBezTo>
                    <a:lnTo>
                      <a:pt x="6575" y="18770"/>
                    </a:lnTo>
                    <a:cubicBezTo>
                      <a:pt x="6575" y="18922"/>
                      <a:pt x="6700" y="19047"/>
                      <a:pt x="6852" y="19047"/>
                    </a:cubicBezTo>
                    <a:lnTo>
                      <a:pt x="7913" y="19047"/>
                    </a:lnTo>
                    <a:cubicBezTo>
                      <a:pt x="8074" y="19047"/>
                      <a:pt x="8199" y="18922"/>
                      <a:pt x="8199" y="18770"/>
                    </a:cubicBezTo>
                    <a:cubicBezTo>
                      <a:pt x="8199" y="18619"/>
                      <a:pt x="8074" y="18494"/>
                      <a:pt x="7913" y="18494"/>
                    </a:cubicBezTo>
                    <a:lnTo>
                      <a:pt x="7137" y="18494"/>
                    </a:lnTo>
                    <a:lnTo>
                      <a:pt x="7137" y="14426"/>
                    </a:lnTo>
                    <a:lnTo>
                      <a:pt x="10090" y="14426"/>
                    </a:lnTo>
                    <a:lnTo>
                      <a:pt x="11205" y="15532"/>
                    </a:lnTo>
                    <a:lnTo>
                      <a:pt x="11205" y="18494"/>
                    </a:lnTo>
                    <a:lnTo>
                      <a:pt x="9055" y="18494"/>
                    </a:lnTo>
                    <a:cubicBezTo>
                      <a:pt x="8904" y="18494"/>
                      <a:pt x="8779" y="18619"/>
                      <a:pt x="8779" y="18770"/>
                    </a:cubicBezTo>
                    <a:cubicBezTo>
                      <a:pt x="8779" y="18922"/>
                      <a:pt x="8904" y="19047"/>
                      <a:pt x="9055" y="19047"/>
                    </a:cubicBezTo>
                    <a:lnTo>
                      <a:pt x="11482" y="19047"/>
                    </a:lnTo>
                    <a:cubicBezTo>
                      <a:pt x="11633" y="19047"/>
                      <a:pt x="11758" y="18922"/>
                      <a:pt x="11758" y="18770"/>
                    </a:cubicBezTo>
                    <a:lnTo>
                      <a:pt x="11758" y="15416"/>
                    </a:lnTo>
                    <a:cubicBezTo>
                      <a:pt x="11758" y="15345"/>
                      <a:pt x="11732" y="15273"/>
                      <a:pt x="11678" y="15220"/>
                    </a:cubicBezTo>
                    <a:lnTo>
                      <a:pt x="10402" y="13944"/>
                    </a:lnTo>
                    <a:cubicBezTo>
                      <a:pt x="10349" y="13891"/>
                      <a:pt x="10277" y="13864"/>
                      <a:pt x="10206" y="13864"/>
                    </a:cubicBezTo>
                    <a:lnTo>
                      <a:pt x="9448" y="13864"/>
                    </a:lnTo>
                    <a:lnTo>
                      <a:pt x="9448" y="8708"/>
                    </a:lnTo>
                    <a:lnTo>
                      <a:pt x="12062" y="8708"/>
                    </a:lnTo>
                    <a:cubicBezTo>
                      <a:pt x="12213" y="8708"/>
                      <a:pt x="12338" y="8583"/>
                      <a:pt x="12338" y="8431"/>
                    </a:cubicBezTo>
                    <a:cubicBezTo>
                      <a:pt x="12338" y="8279"/>
                      <a:pt x="12213" y="8154"/>
                      <a:pt x="12062" y="8154"/>
                    </a:cubicBezTo>
                    <a:lnTo>
                      <a:pt x="1160" y="8154"/>
                    </a:lnTo>
                    <a:cubicBezTo>
                      <a:pt x="1142" y="8154"/>
                      <a:pt x="1133" y="8137"/>
                      <a:pt x="1133" y="8128"/>
                    </a:cubicBezTo>
                    <a:lnTo>
                      <a:pt x="1133" y="3069"/>
                    </a:lnTo>
                    <a:lnTo>
                      <a:pt x="17200" y="3069"/>
                    </a:lnTo>
                    <a:lnTo>
                      <a:pt x="17200" y="8128"/>
                    </a:lnTo>
                    <a:cubicBezTo>
                      <a:pt x="17200" y="8137"/>
                      <a:pt x="17191" y="8154"/>
                      <a:pt x="17182" y="8154"/>
                    </a:cubicBezTo>
                    <a:lnTo>
                      <a:pt x="13195" y="8154"/>
                    </a:lnTo>
                    <a:cubicBezTo>
                      <a:pt x="13043" y="8154"/>
                      <a:pt x="12918" y="8279"/>
                      <a:pt x="12918" y="8431"/>
                    </a:cubicBezTo>
                    <a:cubicBezTo>
                      <a:pt x="12918" y="8583"/>
                      <a:pt x="13043" y="8708"/>
                      <a:pt x="13195" y="8708"/>
                    </a:cubicBezTo>
                    <a:lnTo>
                      <a:pt x="15443" y="8708"/>
                    </a:lnTo>
                    <a:lnTo>
                      <a:pt x="15443" y="10233"/>
                    </a:lnTo>
                    <a:cubicBezTo>
                      <a:pt x="15122" y="10340"/>
                      <a:pt x="14890" y="10652"/>
                      <a:pt x="14890" y="11009"/>
                    </a:cubicBezTo>
                    <a:cubicBezTo>
                      <a:pt x="14890" y="11384"/>
                      <a:pt x="15131" y="11696"/>
                      <a:pt x="15470" y="11803"/>
                    </a:cubicBezTo>
                    <a:lnTo>
                      <a:pt x="15470" y="13864"/>
                    </a:lnTo>
                    <a:lnTo>
                      <a:pt x="13436" y="13864"/>
                    </a:lnTo>
                    <a:cubicBezTo>
                      <a:pt x="13275" y="13864"/>
                      <a:pt x="13150" y="13989"/>
                      <a:pt x="13150" y="14140"/>
                    </a:cubicBezTo>
                    <a:lnTo>
                      <a:pt x="13150" y="18770"/>
                    </a:lnTo>
                    <a:cubicBezTo>
                      <a:pt x="13150" y="18922"/>
                      <a:pt x="13275" y="19047"/>
                      <a:pt x="13436" y="19047"/>
                    </a:cubicBezTo>
                    <a:lnTo>
                      <a:pt x="18057" y="19047"/>
                    </a:lnTo>
                    <a:cubicBezTo>
                      <a:pt x="18217" y="19047"/>
                      <a:pt x="18342" y="18922"/>
                      <a:pt x="18342" y="18770"/>
                    </a:cubicBezTo>
                    <a:lnTo>
                      <a:pt x="18342" y="15416"/>
                    </a:lnTo>
                    <a:cubicBezTo>
                      <a:pt x="18342" y="15345"/>
                      <a:pt x="18306" y="15273"/>
                      <a:pt x="18253" y="15220"/>
                    </a:cubicBezTo>
                    <a:lnTo>
                      <a:pt x="16977" y="13944"/>
                    </a:lnTo>
                    <a:cubicBezTo>
                      <a:pt x="16933" y="13891"/>
                      <a:pt x="16861" y="13864"/>
                      <a:pt x="16781" y="13864"/>
                    </a:cubicBezTo>
                    <a:lnTo>
                      <a:pt x="16023" y="13864"/>
                    </a:lnTo>
                    <a:lnTo>
                      <a:pt x="16023" y="11785"/>
                    </a:lnTo>
                    <a:cubicBezTo>
                      <a:pt x="16335" y="11669"/>
                      <a:pt x="16558" y="11366"/>
                      <a:pt x="16558" y="11009"/>
                    </a:cubicBezTo>
                    <a:cubicBezTo>
                      <a:pt x="16558" y="10652"/>
                      <a:pt x="16326" y="10340"/>
                      <a:pt x="16005" y="10233"/>
                    </a:cubicBezTo>
                    <a:lnTo>
                      <a:pt x="16005" y="8708"/>
                    </a:lnTo>
                    <a:lnTo>
                      <a:pt x="17182" y="8708"/>
                    </a:lnTo>
                    <a:cubicBezTo>
                      <a:pt x="17504" y="8708"/>
                      <a:pt x="17762" y="8449"/>
                      <a:pt x="17762" y="8128"/>
                    </a:cubicBezTo>
                    <a:lnTo>
                      <a:pt x="17762" y="946"/>
                    </a:lnTo>
                    <a:cubicBezTo>
                      <a:pt x="17762" y="420"/>
                      <a:pt x="17343" y="1"/>
                      <a:pt x="16817" y="1"/>
                    </a:cubicBezTo>
                    <a:lnTo>
                      <a:pt x="3703" y="1"/>
                    </a:lnTo>
                    <a:cubicBezTo>
                      <a:pt x="3542" y="1"/>
                      <a:pt x="3417" y="126"/>
                      <a:pt x="3417" y="277"/>
                    </a:cubicBezTo>
                    <a:cubicBezTo>
                      <a:pt x="3417" y="438"/>
                      <a:pt x="3542" y="563"/>
                      <a:pt x="3703" y="563"/>
                    </a:cubicBezTo>
                    <a:lnTo>
                      <a:pt x="16817" y="563"/>
                    </a:lnTo>
                    <a:cubicBezTo>
                      <a:pt x="17031" y="563"/>
                      <a:pt x="17200" y="732"/>
                      <a:pt x="17200" y="946"/>
                    </a:cubicBezTo>
                    <a:lnTo>
                      <a:pt x="17200" y="2507"/>
                    </a:lnTo>
                    <a:lnTo>
                      <a:pt x="1133" y="2507"/>
                    </a:lnTo>
                    <a:lnTo>
                      <a:pt x="1133" y="946"/>
                    </a:lnTo>
                    <a:cubicBezTo>
                      <a:pt x="1133" y="732"/>
                      <a:pt x="1303" y="563"/>
                      <a:pt x="1517" y="563"/>
                    </a:cubicBezTo>
                    <a:lnTo>
                      <a:pt x="2561" y="563"/>
                    </a:lnTo>
                    <a:cubicBezTo>
                      <a:pt x="2712" y="563"/>
                      <a:pt x="2837" y="438"/>
                      <a:pt x="2837" y="277"/>
                    </a:cubicBezTo>
                    <a:cubicBezTo>
                      <a:pt x="2837" y="126"/>
                      <a:pt x="2712" y="1"/>
                      <a:pt x="256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60"/>
              <p:cNvSpPr/>
              <p:nvPr/>
            </p:nvSpPr>
            <p:spPr>
              <a:xfrm>
                <a:off x="2098150" y="3208625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60"/>
              <p:cNvSpPr/>
              <p:nvPr/>
            </p:nvSpPr>
            <p:spPr>
              <a:xfrm>
                <a:off x="2116650" y="3208625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60"/>
              <p:cNvSpPr/>
              <p:nvPr/>
            </p:nvSpPr>
            <p:spPr>
              <a:xfrm>
                <a:off x="2098150" y="3231600"/>
                <a:ext cx="3257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563" extrusionOk="0">
                    <a:moveTo>
                      <a:pt x="286" y="0"/>
                    </a:moveTo>
                    <a:cubicBezTo>
                      <a:pt x="125" y="0"/>
                      <a:pt x="1" y="125"/>
                      <a:pt x="1" y="286"/>
                    </a:cubicBezTo>
                    <a:cubicBezTo>
                      <a:pt x="1" y="438"/>
                      <a:pt x="125" y="562"/>
                      <a:pt x="286" y="562"/>
                    </a:cubicBezTo>
                    <a:lnTo>
                      <a:pt x="1026" y="562"/>
                    </a:lnTo>
                    <a:cubicBezTo>
                      <a:pt x="1178" y="562"/>
                      <a:pt x="1303" y="438"/>
                      <a:pt x="1303" y="286"/>
                    </a:cubicBezTo>
                    <a:cubicBezTo>
                      <a:pt x="1303" y="125"/>
                      <a:pt x="1178" y="0"/>
                      <a:pt x="102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60"/>
              <p:cNvSpPr/>
              <p:nvPr/>
            </p:nvSpPr>
            <p:spPr>
              <a:xfrm>
                <a:off x="2098150" y="3249450"/>
                <a:ext cx="633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554" extrusionOk="0">
                    <a:moveTo>
                      <a:pt x="286" y="0"/>
                    </a:moveTo>
                    <a:cubicBezTo>
                      <a:pt x="125" y="0"/>
                      <a:pt x="1" y="125"/>
                      <a:pt x="1" y="277"/>
                    </a:cubicBezTo>
                    <a:cubicBezTo>
                      <a:pt x="1" y="428"/>
                      <a:pt x="125" y="553"/>
                      <a:pt x="286" y="553"/>
                    </a:cubicBezTo>
                    <a:lnTo>
                      <a:pt x="2258" y="553"/>
                    </a:lnTo>
                    <a:cubicBezTo>
                      <a:pt x="2409" y="553"/>
                      <a:pt x="2534" y="428"/>
                      <a:pt x="2534" y="277"/>
                    </a:cubicBezTo>
                    <a:cubicBezTo>
                      <a:pt x="2534" y="125"/>
                      <a:pt x="2409" y="0"/>
                      <a:pt x="2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3" name="Google Shape;953;p60"/>
          <p:cNvSpPr/>
          <p:nvPr/>
        </p:nvSpPr>
        <p:spPr>
          <a:xfrm rot="-448633">
            <a:off x="6746193" y="324987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60"/>
          <p:cNvSpPr txBox="1">
            <a:spLocks noGrp="1"/>
          </p:cNvSpPr>
          <p:nvPr>
            <p:ph type="title"/>
          </p:nvPr>
        </p:nvSpPr>
        <p:spPr>
          <a:xfrm>
            <a:off x="1223885" y="535409"/>
            <a:ext cx="47982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b="0" i="1" dirty="0"/>
              <a:t>Cài </a:t>
            </a:r>
            <a:r>
              <a:rPr lang="en" b="0" i="1" dirty="0" err="1"/>
              <a:t>đặt</a:t>
            </a:r>
            <a:r>
              <a:rPr lang="en" b="0" i="1" dirty="0"/>
              <a:t> </a:t>
            </a:r>
            <a:r>
              <a:rPr lang="en" b="0" i="1" dirty="0" err="1"/>
              <a:t>trên</a:t>
            </a:r>
            <a:r>
              <a:rPr lang="en" b="0" i="1" dirty="0"/>
              <a:t> </a:t>
            </a:r>
            <a:r>
              <a:rPr lang="en" b="0" i="1" dirty="0" err="1"/>
              <a:t>cụm</a:t>
            </a:r>
            <a:r>
              <a:rPr lang="en" b="0" i="1" dirty="0"/>
              <a:t> </a:t>
            </a:r>
            <a:r>
              <a:rPr lang="en" b="0" i="1" dirty="0" err="1"/>
              <a:t>máy</a:t>
            </a:r>
            <a:r>
              <a:rPr lang="en" b="0" i="1" dirty="0"/>
              <a:t> </a:t>
            </a:r>
            <a:r>
              <a:rPr lang="en" b="0" i="1" dirty="0" err="1"/>
              <a:t>phân</a:t>
            </a:r>
            <a:r>
              <a:rPr lang="en" b="0" i="1" dirty="0"/>
              <a:t> </a:t>
            </a:r>
            <a:r>
              <a:rPr lang="en" b="0" i="1" dirty="0" err="1"/>
              <a:t>tán</a:t>
            </a:r>
            <a:r>
              <a:rPr lang="en" b="0" i="1" dirty="0"/>
              <a:t>:</a:t>
            </a:r>
            <a:endParaRPr lang="en-US" dirty="0"/>
          </a:p>
        </p:txBody>
      </p:sp>
      <p:sp>
        <p:nvSpPr>
          <p:cNvPr id="955" name="Google Shape;955;p60"/>
          <p:cNvSpPr txBox="1">
            <a:spLocks noGrp="1"/>
          </p:cNvSpPr>
          <p:nvPr>
            <p:ph type="subTitle" idx="1"/>
          </p:nvPr>
        </p:nvSpPr>
        <p:spPr>
          <a:xfrm>
            <a:off x="879304" y="1490037"/>
            <a:ext cx="7234466" cy="27013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1400" i="1" dirty="0" err="1"/>
              <a:t>Có</a:t>
            </a:r>
            <a:r>
              <a:rPr lang="en" sz="1400" i="1" dirty="0"/>
              <a:t> </a:t>
            </a:r>
            <a:r>
              <a:rPr lang="en" sz="1400" i="1" dirty="0" err="1"/>
              <a:t>hai</a:t>
            </a:r>
            <a:r>
              <a:rPr lang="en" sz="1400" i="1" dirty="0"/>
              <a:t> </a:t>
            </a:r>
            <a:r>
              <a:rPr lang="en" sz="1400" i="1" dirty="0" err="1"/>
              <a:t>cách</a:t>
            </a:r>
            <a:r>
              <a:rPr lang="en" sz="1400" i="1" dirty="0"/>
              <a:t> </a:t>
            </a:r>
            <a:r>
              <a:rPr lang="en" sz="1400" i="1" dirty="0" err="1"/>
              <a:t>để</a:t>
            </a:r>
            <a:r>
              <a:rPr lang="en" sz="1400" i="1" dirty="0"/>
              <a:t> chia </a:t>
            </a:r>
            <a:r>
              <a:rPr lang="en" sz="1400" i="1" dirty="0" err="1"/>
              <a:t>sẻ</a:t>
            </a:r>
            <a:r>
              <a:rPr lang="en" sz="1400" i="1" dirty="0"/>
              <a:t> </a:t>
            </a:r>
            <a:r>
              <a:rPr lang="en" sz="1400" i="1" dirty="0" err="1"/>
              <a:t>dữ</a:t>
            </a:r>
            <a:r>
              <a:rPr lang="en" sz="1400" i="1" dirty="0"/>
              <a:t> </a:t>
            </a:r>
            <a:r>
              <a:rPr lang="en" sz="1400" i="1" dirty="0" err="1"/>
              <a:t>liệu</a:t>
            </a:r>
            <a:r>
              <a:rPr lang="en" sz="1400" i="1" dirty="0"/>
              <a:t> </a:t>
            </a:r>
            <a:r>
              <a:rPr lang="en" sz="1400" i="1" dirty="0" err="1"/>
              <a:t>trên</a:t>
            </a:r>
            <a:r>
              <a:rPr lang="en" sz="1400" i="1" dirty="0"/>
              <a:t> </a:t>
            </a:r>
            <a:r>
              <a:rPr lang="en" sz="1400" i="1" dirty="0" err="1"/>
              <a:t>nhiều</a:t>
            </a:r>
            <a:r>
              <a:rPr lang="en" sz="1400" i="1" dirty="0"/>
              <a:t> </a:t>
            </a:r>
            <a:r>
              <a:rPr lang="en" sz="1400" i="1" dirty="0" err="1"/>
              <a:t>máy</a:t>
            </a:r>
            <a:r>
              <a:rPr lang="en" sz="1400" i="1" dirty="0"/>
              <a:t> </a:t>
            </a:r>
            <a:r>
              <a:rPr lang="en" sz="1400" i="1" dirty="0" err="1"/>
              <a:t>chủ</a:t>
            </a:r>
            <a:r>
              <a:rPr lang="en" sz="1400" i="1" dirty="0"/>
              <a:t> :</a:t>
            </a:r>
            <a:endParaRPr lang="en-US" sz="1400"/>
          </a:p>
          <a:p>
            <a:pPr marL="0" indent="0"/>
            <a:endParaRPr lang="en" sz="1400" i="1"/>
          </a:p>
          <a:p>
            <a:pPr marL="0" indent="0"/>
            <a:r>
              <a:rPr lang="en-US" sz="1400" i="1" dirty="0"/>
              <a:t>-</a:t>
            </a:r>
            <a:r>
              <a:rPr lang="en-US" sz="1400" i="1" dirty="0" err="1"/>
              <a:t>Cách</a:t>
            </a:r>
            <a:r>
              <a:rPr lang="en-US" sz="1400" i="1" dirty="0"/>
              <a:t> 1: </a:t>
            </a:r>
            <a:r>
              <a:rPr lang="en-US" sz="1400" i="1" dirty="0" err="1"/>
              <a:t>Trước</a:t>
            </a:r>
            <a:r>
              <a:rPr lang="en-US" sz="1400" i="1" dirty="0"/>
              <a:t> </a:t>
            </a:r>
            <a:r>
              <a:rPr lang="en-US" sz="1400" i="1" dirty="0" err="1"/>
              <a:t>khi</a:t>
            </a:r>
            <a:r>
              <a:rPr lang="en-US" sz="1400" i="1" dirty="0"/>
              <a:t> </a:t>
            </a:r>
            <a:r>
              <a:rPr lang="en-US" sz="1400" i="1" dirty="0" err="1"/>
              <a:t>khởi</a:t>
            </a:r>
            <a:r>
              <a:rPr lang="en-US" sz="1400" i="1" dirty="0"/>
              <a:t> </a:t>
            </a:r>
            <a:r>
              <a:rPr lang="en-US" sz="1400" i="1" dirty="0" err="1"/>
              <a:t>động</a:t>
            </a:r>
            <a:r>
              <a:rPr lang="en-US" sz="1400" i="1" dirty="0"/>
              <a:t>, </a:t>
            </a:r>
            <a:r>
              <a:rPr lang="en-US" sz="1400" i="1" dirty="0" err="1"/>
              <a:t>sao</a:t>
            </a:r>
            <a:r>
              <a:rPr lang="en-US" sz="1400" i="1" dirty="0"/>
              <a:t> </a:t>
            </a:r>
            <a:r>
              <a:rPr lang="en-US" sz="1400" i="1" dirty="0" err="1"/>
              <a:t>chép</a:t>
            </a:r>
            <a:r>
              <a:rPr lang="en-US" sz="1400" i="1" dirty="0"/>
              <a:t> </a:t>
            </a:r>
            <a:r>
              <a:rPr lang="en-US" sz="1400" i="1" dirty="0" err="1"/>
              <a:t>thư</a:t>
            </a:r>
            <a:r>
              <a:rPr lang="en-US" sz="1400" i="1" dirty="0"/>
              <a:t> </a:t>
            </a:r>
            <a:r>
              <a:rPr lang="en-US" sz="1400" i="1" dirty="0" err="1"/>
              <a:t>mục</a:t>
            </a:r>
            <a:r>
              <a:rPr lang="en-US" sz="1400" i="1" dirty="0"/>
              <a:t> </a:t>
            </a:r>
            <a:r>
              <a:rPr lang="en-US" sz="1400" i="1" dirty="0" err="1"/>
              <a:t>chứa</a:t>
            </a:r>
            <a:r>
              <a:rPr lang="en-US" sz="1400" i="1" dirty="0"/>
              <a:t> </a:t>
            </a:r>
            <a:r>
              <a:rPr lang="en-US" sz="1400" i="1" dirty="0" err="1"/>
              <a:t>cơ</a:t>
            </a:r>
            <a:r>
              <a:rPr lang="en-US" sz="1400" i="1" dirty="0"/>
              <a:t> </a:t>
            </a:r>
            <a:r>
              <a:rPr lang="en-US" sz="1400" i="1" dirty="0" err="1"/>
              <a:t>sở</a:t>
            </a:r>
            <a:r>
              <a:rPr lang="en-US" sz="1400" i="1" dirty="0"/>
              <a:t> </a:t>
            </a:r>
            <a:r>
              <a:rPr lang="en-US" sz="1400" i="1" dirty="0" err="1"/>
              <a:t>dữ</a:t>
            </a:r>
            <a:r>
              <a:rPr lang="en-US" sz="1400" i="1" dirty="0"/>
              <a:t> </a:t>
            </a:r>
            <a:r>
              <a:rPr lang="en-US" sz="1400" i="1" dirty="0" err="1"/>
              <a:t>liệu</a:t>
            </a:r>
            <a:r>
              <a:rPr lang="en-US" sz="1400" i="1" dirty="0"/>
              <a:t> </a:t>
            </a:r>
            <a:r>
              <a:rPr lang="en-US" sz="1400" i="1" dirty="0" err="1"/>
              <a:t>vào</a:t>
            </a:r>
            <a:r>
              <a:rPr lang="en-US" sz="1400" i="1" dirty="0"/>
              <a:t> </a:t>
            </a:r>
            <a:r>
              <a:rPr lang="en-US" sz="1400" i="1" err="1"/>
              <a:t>tất</a:t>
            </a:r>
            <a:r>
              <a:rPr lang="en-US" sz="1400" i="1"/>
              <a:t> </a:t>
            </a:r>
            <a:r>
              <a:rPr lang="en-US" sz="1400" i="1" err="1"/>
              <a:t>cả</a:t>
            </a:r>
            <a:r>
              <a:rPr lang="en-US" sz="1400" i="1"/>
              <a:t> </a:t>
            </a:r>
            <a:r>
              <a:rPr lang="en-US" sz="1400" i="1" err="1"/>
              <a:t>các</a:t>
            </a:r>
            <a:r>
              <a:rPr lang="en-US" sz="1400" i="1" dirty="0"/>
              <a:t> </a:t>
            </a:r>
            <a:r>
              <a:rPr lang="en-US" sz="1400" i="1" dirty="0" err="1"/>
              <a:t>máy</a:t>
            </a:r>
            <a:r>
              <a:rPr lang="en-US" sz="1400" i="1" dirty="0"/>
              <a:t> </a:t>
            </a:r>
            <a:r>
              <a:rPr lang="en-US" sz="1400" i="1" dirty="0" err="1"/>
              <a:t>chủ</a:t>
            </a:r>
            <a:r>
              <a:rPr lang="en-US" sz="1400" i="1" dirty="0"/>
              <a:t>.( $ORIENTDB_HOME/database)</a:t>
            </a:r>
            <a:endParaRPr lang="en-US" sz="1400"/>
          </a:p>
          <a:p>
            <a:pPr marL="0" indent="0"/>
            <a:endParaRPr lang="en-US" sz="1400" i="1"/>
          </a:p>
          <a:p>
            <a:pPr marL="0" indent="0"/>
            <a:r>
              <a:rPr lang="en-US" sz="1400" i="1" dirty="0"/>
              <a:t>-</a:t>
            </a:r>
            <a:r>
              <a:rPr lang="en-US" sz="1400" i="1" dirty="0" err="1"/>
              <a:t>Cách</a:t>
            </a:r>
            <a:r>
              <a:rPr lang="en-US" sz="1400" i="1" dirty="0"/>
              <a:t> 2: </a:t>
            </a:r>
            <a:r>
              <a:rPr lang="en-US" sz="1400" i="1" dirty="0" err="1"/>
              <a:t>Giữ</a:t>
            </a:r>
            <a:r>
              <a:rPr lang="en-US" sz="1400" i="1" dirty="0"/>
              <a:t> </a:t>
            </a:r>
            <a:r>
              <a:rPr lang="en-US" sz="1400" i="1" dirty="0" err="1"/>
              <a:t>cơ</a:t>
            </a:r>
            <a:r>
              <a:rPr lang="en-US" sz="1400" i="1" dirty="0"/>
              <a:t> </a:t>
            </a:r>
            <a:r>
              <a:rPr lang="en-US" sz="1400" i="1" dirty="0" err="1"/>
              <a:t>sở</a:t>
            </a:r>
            <a:r>
              <a:rPr lang="en-US" sz="1400" i="1" dirty="0"/>
              <a:t> </a:t>
            </a:r>
            <a:r>
              <a:rPr lang="en-US" sz="1400" i="1" dirty="0" err="1"/>
              <a:t>dữ</a:t>
            </a:r>
            <a:r>
              <a:rPr lang="en-US" sz="1400" i="1" dirty="0"/>
              <a:t> </a:t>
            </a:r>
            <a:r>
              <a:rPr lang="en-US" sz="1400" i="1" dirty="0" err="1"/>
              <a:t>liệu</a:t>
            </a:r>
            <a:r>
              <a:rPr lang="en-US" sz="1400" i="1" dirty="0"/>
              <a:t> </a:t>
            </a:r>
            <a:r>
              <a:rPr lang="en-US" sz="1400" i="1" dirty="0" err="1"/>
              <a:t>trên</a:t>
            </a:r>
            <a:r>
              <a:rPr lang="en-US" sz="1400" i="1" dirty="0"/>
              <a:t> </a:t>
            </a:r>
            <a:r>
              <a:rPr lang="en-US" sz="1400" i="1" dirty="0" err="1"/>
              <a:t>máy</a:t>
            </a:r>
            <a:r>
              <a:rPr lang="en-US" sz="1400" i="1" dirty="0"/>
              <a:t> </a:t>
            </a:r>
            <a:r>
              <a:rPr lang="en-US" sz="1400" i="1" dirty="0" err="1"/>
              <a:t>chủ</a:t>
            </a:r>
            <a:r>
              <a:rPr lang="en-US" sz="1400" i="1" dirty="0"/>
              <a:t> </a:t>
            </a:r>
            <a:r>
              <a:rPr lang="en-US" sz="1400" i="1" dirty="0" err="1"/>
              <a:t>đầu</a:t>
            </a:r>
            <a:r>
              <a:rPr lang="en-US" sz="1400" i="1" dirty="0"/>
              <a:t> </a:t>
            </a:r>
            <a:r>
              <a:rPr lang="en-US" sz="1400" i="1" dirty="0" err="1"/>
              <a:t>tiên</a:t>
            </a:r>
            <a:r>
              <a:rPr lang="en-US" sz="1400" i="1" dirty="0"/>
              <a:t>, </a:t>
            </a:r>
            <a:r>
              <a:rPr lang="en-US" sz="1400" i="1" dirty="0" err="1"/>
              <a:t>sau</a:t>
            </a:r>
            <a:r>
              <a:rPr lang="en-US" sz="1400" i="1" dirty="0"/>
              <a:t> </a:t>
            </a:r>
            <a:r>
              <a:rPr lang="en-US" sz="1400" i="1" dirty="0" err="1"/>
              <a:t>đó</a:t>
            </a:r>
            <a:r>
              <a:rPr lang="en-US" sz="1400" i="1" dirty="0"/>
              <a:t> </a:t>
            </a:r>
            <a:r>
              <a:rPr lang="en-US" sz="1400" i="1" dirty="0" err="1"/>
              <a:t>khởi</a:t>
            </a:r>
            <a:r>
              <a:rPr lang="en-US" sz="1400" i="1" dirty="0"/>
              <a:t> </a:t>
            </a:r>
            <a:r>
              <a:rPr lang="en-US" sz="1400" i="1" dirty="0" err="1"/>
              <a:t>động</a:t>
            </a:r>
            <a:r>
              <a:rPr lang="en-US" sz="1400" i="1" dirty="0"/>
              <a:t> </a:t>
            </a:r>
            <a:r>
              <a:rPr lang="en-US" sz="1400" i="1" dirty="0" err="1"/>
              <a:t>các</a:t>
            </a:r>
            <a:r>
              <a:rPr lang="en-US" sz="1400" i="1" dirty="0"/>
              <a:t> </a:t>
            </a:r>
            <a:r>
              <a:rPr lang="en-US" sz="1400" i="1" dirty="0" err="1"/>
              <a:t>máy</a:t>
            </a:r>
            <a:r>
              <a:rPr lang="en-US" sz="1400" i="1" dirty="0"/>
              <a:t> </a:t>
            </a:r>
            <a:r>
              <a:rPr lang="en-US" sz="1400" i="1" dirty="0" err="1"/>
              <a:t>chủ</a:t>
            </a:r>
            <a:r>
              <a:rPr lang="en-US" sz="1400" i="1" dirty="0"/>
              <a:t> </a:t>
            </a:r>
            <a:r>
              <a:rPr lang="en-US" sz="1400" i="1" dirty="0" err="1"/>
              <a:t>khác</a:t>
            </a:r>
            <a:r>
              <a:rPr lang="en-US" sz="1400" i="1" dirty="0"/>
              <a:t>. Trong </a:t>
            </a:r>
            <a:r>
              <a:rPr lang="en-US" sz="1400" i="1" dirty="0" err="1"/>
              <a:t>các</a:t>
            </a:r>
            <a:r>
              <a:rPr lang="en-US" sz="1400" i="1" dirty="0"/>
              <a:t> </a:t>
            </a:r>
            <a:r>
              <a:rPr lang="en-US" sz="1400" i="1" dirty="0" err="1"/>
              <a:t>cấu</a:t>
            </a:r>
            <a:r>
              <a:rPr lang="en-US" sz="1400" i="1" dirty="0"/>
              <a:t> </a:t>
            </a:r>
            <a:r>
              <a:rPr lang="en-US" sz="1400" i="1" dirty="0" err="1"/>
              <a:t>hình</a:t>
            </a:r>
            <a:r>
              <a:rPr lang="en-US" sz="1400" i="1" dirty="0"/>
              <a:t> </a:t>
            </a:r>
            <a:r>
              <a:rPr lang="en-US" sz="1400" i="1" dirty="0" err="1"/>
              <a:t>mặc</a:t>
            </a:r>
            <a:r>
              <a:rPr lang="en-US" sz="1400" i="1" dirty="0"/>
              <a:t> </a:t>
            </a:r>
            <a:r>
              <a:rPr lang="en-US" sz="1400" i="1" dirty="0" err="1"/>
              <a:t>định</a:t>
            </a:r>
            <a:r>
              <a:rPr lang="en-US" sz="1400" i="1" dirty="0"/>
              <a:t>, </a:t>
            </a:r>
            <a:r>
              <a:rPr lang="en-US" sz="1400" i="1" dirty="0" err="1"/>
              <a:t>OrientDB</a:t>
            </a:r>
            <a:r>
              <a:rPr lang="en-US" sz="1400" i="1" dirty="0"/>
              <a:t> </a:t>
            </a:r>
            <a:r>
              <a:rPr lang="en-US" sz="1400" i="1" dirty="0" err="1"/>
              <a:t>sẽ</a:t>
            </a:r>
            <a:r>
              <a:rPr lang="en-US" sz="1400" i="1" dirty="0"/>
              <a:t> </a:t>
            </a:r>
            <a:r>
              <a:rPr lang="en-US" sz="1400" i="1" dirty="0" err="1"/>
              <a:t>tự</a:t>
            </a:r>
            <a:r>
              <a:rPr lang="en-US" sz="1400" i="1" dirty="0"/>
              <a:t> </a:t>
            </a:r>
            <a:r>
              <a:rPr lang="en-US" sz="1400" i="1" dirty="0" err="1"/>
              <a:t>động</a:t>
            </a:r>
            <a:r>
              <a:rPr lang="en-US" sz="1400" i="1" dirty="0"/>
              <a:t> chia </a:t>
            </a:r>
            <a:r>
              <a:rPr lang="en-US" sz="1400" i="1" dirty="0" err="1"/>
              <a:t>sẻ</a:t>
            </a:r>
            <a:r>
              <a:rPr lang="en-US" sz="1400" i="1" dirty="0"/>
              <a:t> </a:t>
            </a:r>
            <a:r>
              <a:rPr lang="en-US" sz="1400" i="1" dirty="0" err="1"/>
              <a:t>cơ</a:t>
            </a:r>
            <a:r>
              <a:rPr lang="en-US" sz="1400" i="1" dirty="0"/>
              <a:t> </a:t>
            </a:r>
            <a:r>
              <a:rPr lang="en-US" sz="1400" i="1" dirty="0" err="1"/>
              <a:t>sở</a:t>
            </a:r>
            <a:r>
              <a:rPr lang="en-US" sz="1400" i="1" dirty="0"/>
              <a:t> </a:t>
            </a:r>
            <a:r>
              <a:rPr lang="en-US" sz="1400" i="1" dirty="0" err="1"/>
              <a:t>dữ</a:t>
            </a:r>
            <a:r>
              <a:rPr lang="en-US" sz="1400" i="1" dirty="0"/>
              <a:t> </a:t>
            </a:r>
            <a:r>
              <a:rPr lang="en-US" sz="1400" i="1" dirty="0" err="1"/>
              <a:t>liệu</a:t>
            </a:r>
            <a:r>
              <a:rPr lang="en-US" sz="1400" i="1" dirty="0"/>
              <a:t> </a:t>
            </a:r>
            <a:r>
              <a:rPr lang="en-US" sz="1400" i="1" dirty="0" err="1"/>
              <a:t>với</a:t>
            </a:r>
            <a:r>
              <a:rPr lang="en-US" sz="1400" i="1" dirty="0"/>
              <a:t> </a:t>
            </a:r>
            <a:r>
              <a:rPr lang="en-US" sz="1400" i="1" dirty="0" err="1"/>
              <a:t>các</a:t>
            </a:r>
            <a:r>
              <a:rPr lang="en-US" sz="1400" i="1" dirty="0"/>
              <a:t> </a:t>
            </a:r>
            <a:r>
              <a:rPr lang="en-US" sz="1400" i="1" dirty="0" err="1"/>
              <a:t>máy</a:t>
            </a:r>
            <a:r>
              <a:rPr lang="en-US" sz="1400" i="1" dirty="0"/>
              <a:t> </a:t>
            </a:r>
            <a:r>
              <a:rPr lang="en-US" sz="1400" i="1" dirty="0" err="1"/>
              <a:t>chủ</a:t>
            </a:r>
            <a:r>
              <a:rPr lang="en-US" sz="1400" i="1" dirty="0"/>
              <a:t> </a:t>
            </a:r>
            <a:r>
              <a:rPr lang="en-US" sz="1400" i="1" dirty="0" err="1"/>
              <a:t>tham</a:t>
            </a:r>
            <a:r>
              <a:rPr lang="en-US" sz="1400" i="1" dirty="0"/>
              <a:t> </a:t>
            </a:r>
            <a:r>
              <a:rPr lang="en-US" sz="1400" i="1" dirty="0" err="1"/>
              <a:t>gia</a:t>
            </a:r>
            <a:r>
              <a:rPr lang="en-US" sz="1400" i="1" dirty="0"/>
              <a:t>.</a:t>
            </a:r>
            <a:endParaRPr lang="en-US" sz="1400"/>
          </a:p>
          <a:p>
            <a:pPr marL="0" indent="0"/>
            <a:br>
              <a:rPr lang="en-US" dirty="0"/>
            </a:br>
            <a:r>
              <a:rPr lang="en-US" sz="1400" i="1" dirty="0">
                <a:solidFill>
                  <a:srgbClr val="FF0000"/>
                </a:solidFill>
              </a:rPr>
              <a:t>LƯU Ý: Khi </a:t>
            </a:r>
            <a:r>
              <a:rPr lang="en-US" sz="1400" i="1" dirty="0" err="1">
                <a:solidFill>
                  <a:srgbClr val="FF0000"/>
                </a:solidFill>
              </a:rPr>
              <a:t>bạn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chạy</a:t>
            </a:r>
            <a:r>
              <a:rPr lang="en-US" sz="1400" i="1" dirty="0">
                <a:solidFill>
                  <a:srgbClr val="FF0000"/>
                </a:solidFill>
              </a:rPr>
              <a:t> ở </a:t>
            </a:r>
            <a:r>
              <a:rPr lang="en-US" sz="1400" i="1" dirty="0" err="1">
                <a:solidFill>
                  <a:srgbClr val="FF0000"/>
                </a:solidFill>
              </a:rPr>
              <a:t>chế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độ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phân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tán</a:t>
            </a:r>
            <a:r>
              <a:rPr lang="en-US" sz="1400" i="1" dirty="0">
                <a:solidFill>
                  <a:srgbClr val="FF0000"/>
                </a:solidFill>
              </a:rPr>
              <a:t>, </a:t>
            </a:r>
            <a:r>
              <a:rPr lang="en-US" sz="1400" i="1" dirty="0" err="1">
                <a:solidFill>
                  <a:srgbClr val="FF0000"/>
                </a:solidFill>
              </a:rPr>
              <a:t>OrientDB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cần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thêm</a:t>
            </a:r>
            <a:r>
              <a:rPr lang="en-US" sz="1400" i="1" dirty="0">
                <a:solidFill>
                  <a:srgbClr val="FF0000"/>
                </a:solidFill>
              </a:rPr>
              <a:t> RAM. </a:t>
            </a:r>
            <a:r>
              <a:rPr lang="en-US" sz="1400" i="1" dirty="0" err="1">
                <a:solidFill>
                  <a:srgbClr val="FF0000"/>
                </a:solidFill>
              </a:rPr>
              <a:t>Tối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thiểu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là</a:t>
            </a:r>
            <a:r>
              <a:rPr lang="en-US" sz="1400" i="1" dirty="0">
                <a:solidFill>
                  <a:srgbClr val="FF0000"/>
                </a:solidFill>
              </a:rPr>
              <a:t> 2GB heap, </a:t>
            </a:r>
            <a:r>
              <a:rPr lang="en-US" sz="1400" i="1" dirty="0" err="1">
                <a:solidFill>
                  <a:srgbClr val="FF0000"/>
                </a:solidFill>
              </a:rPr>
              <a:t>nhưng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chúng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tôi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khuyên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bạn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nên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sử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dụng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ít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nhất</a:t>
            </a:r>
            <a:r>
              <a:rPr lang="en-US" sz="1400" i="1" dirty="0">
                <a:solidFill>
                  <a:srgbClr val="FF0000"/>
                </a:solidFill>
              </a:rPr>
              <a:t> 4GB </a:t>
            </a:r>
            <a:r>
              <a:rPr lang="en-US" sz="1400" i="1" dirty="0" err="1">
                <a:solidFill>
                  <a:srgbClr val="FF0000"/>
                </a:solidFill>
              </a:rPr>
              <a:t>bộ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nhớ</a:t>
            </a:r>
            <a:r>
              <a:rPr lang="en-US" sz="1400" i="1" dirty="0">
                <a:solidFill>
                  <a:srgbClr val="FF0000"/>
                </a:solidFill>
              </a:rPr>
              <a:t> heap. </a:t>
            </a:r>
            <a:r>
              <a:rPr lang="en-US" sz="1400" i="1" dirty="0" err="1">
                <a:solidFill>
                  <a:srgbClr val="FF0000"/>
                </a:solidFill>
              </a:rPr>
              <a:t>Để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thay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đổi</a:t>
            </a:r>
            <a:r>
              <a:rPr lang="en-US" sz="1400" i="1" dirty="0">
                <a:solidFill>
                  <a:srgbClr val="FF0000"/>
                </a:solidFill>
              </a:rPr>
              <a:t> heap </a:t>
            </a:r>
            <a:r>
              <a:rPr lang="en-US" sz="1400" i="1" dirty="0" err="1">
                <a:solidFill>
                  <a:srgbClr val="FF0000"/>
                </a:solidFill>
              </a:rPr>
              <a:t>sửa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đổi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cài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đặt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bộ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nhớ</a:t>
            </a:r>
            <a:r>
              <a:rPr lang="en-US" sz="1400" i="1" dirty="0">
                <a:solidFill>
                  <a:srgbClr val="FF0000"/>
                </a:solidFill>
              </a:rPr>
              <a:t> Java </a:t>
            </a:r>
            <a:r>
              <a:rPr lang="en-US" sz="1400" i="1" dirty="0" err="1">
                <a:solidFill>
                  <a:srgbClr val="FF0000"/>
                </a:solidFill>
              </a:rPr>
              <a:t>trong</a:t>
            </a:r>
            <a:r>
              <a:rPr lang="en-US" sz="1400" i="1" dirty="0">
                <a:solidFill>
                  <a:srgbClr val="FF0000"/>
                </a:solidFill>
              </a:rPr>
              <a:t> </a:t>
            </a:r>
            <a:r>
              <a:rPr lang="en-US" sz="1400" i="1" dirty="0" err="1">
                <a:solidFill>
                  <a:srgbClr val="FF0000"/>
                </a:solidFill>
              </a:rPr>
              <a:t>tệp</a:t>
            </a:r>
            <a:r>
              <a:rPr lang="en-US" sz="1400" i="1" dirty="0">
                <a:solidFill>
                  <a:srgbClr val="FF0000"/>
                </a:solidFill>
              </a:rPr>
              <a:t> bin/dserver.sh (</a:t>
            </a:r>
            <a:r>
              <a:rPr lang="en-US" sz="1400" i="1" dirty="0" err="1">
                <a:solidFill>
                  <a:srgbClr val="FF0000"/>
                </a:solidFill>
              </a:rPr>
              <a:t>hoặc</a:t>
            </a:r>
            <a:r>
              <a:rPr lang="en-US" sz="1400" i="1" dirty="0">
                <a:solidFill>
                  <a:srgbClr val="FF0000"/>
                </a:solidFill>
              </a:rPr>
              <a:t> dserver.bat </a:t>
            </a:r>
            <a:r>
              <a:rPr lang="en-US" sz="1400" i="1" dirty="0" err="1">
                <a:solidFill>
                  <a:srgbClr val="FF0000"/>
                </a:solidFill>
              </a:rPr>
              <a:t>trên</a:t>
            </a:r>
            <a:r>
              <a:rPr lang="en-US" sz="1400" i="1" dirty="0">
                <a:solidFill>
                  <a:srgbClr val="FF0000"/>
                </a:solidFill>
              </a:rPr>
              <a:t> Windows).</a:t>
            </a:r>
            <a:endParaRPr lang="en-US" sz="1400">
              <a:solidFill>
                <a:srgbClr val="FF0000"/>
              </a:solidFill>
            </a:endParaRPr>
          </a:p>
          <a:p>
            <a:pPr marL="0" indent="0"/>
            <a:br>
              <a:rPr lang="en-US" dirty="0"/>
            </a:br>
            <a:br>
              <a:rPr lang="en-US" dirty="0"/>
            </a:br>
            <a:endParaRPr lang="en-US" sz="1400"/>
          </a:p>
        </p:txBody>
      </p:sp>
      <p:sp>
        <p:nvSpPr>
          <p:cNvPr id="2" name="Google Shape;927;p60">
            <a:extLst>
              <a:ext uri="{FF2B5EF4-FFF2-40B4-BE49-F238E27FC236}">
                <a16:creationId xmlns:a16="http://schemas.microsoft.com/office/drawing/2014/main" id="{FBFD3370-3126-7F56-D449-414E94E4E754}"/>
              </a:ext>
            </a:extLst>
          </p:cNvPr>
          <p:cNvSpPr/>
          <p:nvPr/>
        </p:nvSpPr>
        <p:spPr>
          <a:xfrm>
            <a:off x="272544" y="-20367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oogle Shape;928;p60">
            <a:extLst>
              <a:ext uri="{FF2B5EF4-FFF2-40B4-BE49-F238E27FC236}">
                <a16:creationId xmlns:a16="http://schemas.microsoft.com/office/drawing/2014/main" id="{B594B1D2-3A54-5706-8D9D-FE7B56F8C68F}"/>
              </a:ext>
            </a:extLst>
          </p:cNvPr>
          <p:cNvGrpSpPr/>
          <p:nvPr/>
        </p:nvGrpSpPr>
        <p:grpSpPr>
          <a:xfrm rot="708397">
            <a:off x="549662" y="251688"/>
            <a:ext cx="487103" cy="496903"/>
            <a:chOff x="3194175" y="494625"/>
            <a:chExt cx="487125" cy="496925"/>
          </a:xfrm>
        </p:grpSpPr>
        <p:sp>
          <p:nvSpPr>
            <p:cNvPr id="4" name="Google Shape;929;p60">
              <a:extLst>
                <a:ext uri="{FF2B5EF4-FFF2-40B4-BE49-F238E27FC236}">
                  <a16:creationId xmlns:a16="http://schemas.microsoft.com/office/drawing/2014/main" id="{F3A5B24C-9A2E-ADB0-BE81-4161F6457C49}"/>
                </a:ext>
              </a:extLst>
            </p:cNvPr>
            <p:cNvSpPr/>
            <p:nvPr/>
          </p:nvSpPr>
          <p:spPr>
            <a:xfrm>
              <a:off x="3212700" y="504200"/>
              <a:ext cx="468600" cy="487350"/>
            </a:xfrm>
            <a:custGeom>
              <a:avLst/>
              <a:gdLst/>
              <a:ahLst/>
              <a:cxnLst/>
              <a:rect l="l" t="t" r="r" b="b"/>
              <a:pathLst>
                <a:path w="18744" h="19494" extrusionOk="0">
                  <a:moveTo>
                    <a:pt x="2409" y="11027"/>
                  </a:moveTo>
                  <a:cubicBezTo>
                    <a:pt x="2570" y="11027"/>
                    <a:pt x="2703" y="11161"/>
                    <a:pt x="2703" y="11322"/>
                  </a:cubicBezTo>
                  <a:cubicBezTo>
                    <a:pt x="2703" y="11482"/>
                    <a:pt x="2570" y="11607"/>
                    <a:pt x="2409" y="11607"/>
                  </a:cubicBezTo>
                  <a:cubicBezTo>
                    <a:pt x="2248" y="11607"/>
                    <a:pt x="2123" y="11482"/>
                    <a:pt x="2123" y="11322"/>
                  </a:cubicBezTo>
                  <a:cubicBezTo>
                    <a:pt x="2123" y="11161"/>
                    <a:pt x="2248" y="11027"/>
                    <a:pt x="2409" y="11027"/>
                  </a:cubicBezTo>
                  <a:close/>
                  <a:moveTo>
                    <a:pt x="16272" y="11027"/>
                  </a:moveTo>
                  <a:cubicBezTo>
                    <a:pt x="16433" y="11027"/>
                    <a:pt x="16567" y="11161"/>
                    <a:pt x="16567" y="11322"/>
                  </a:cubicBezTo>
                  <a:cubicBezTo>
                    <a:pt x="16567" y="11482"/>
                    <a:pt x="16433" y="11607"/>
                    <a:pt x="16272" y="11607"/>
                  </a:cubicBezTo>
                  <a:cubicBezTo>
                    <a:pt x="16121" y="11607"/>
                    <a:pt x="15987" y="11482"/>
                    <a:pt x="15987" y="11322"/>
                  </a:cubicBezTo>
                  <a:cubicBezTo>
                    <a:pt x="15987" y="11161"/>
                    <a:pt x="16121" y="11027"/>
                    <a:pt x="16272" y="11027"/>
                  </a:cubicBezTo>
                  <a:close/>
                  <a:moveTo>
                    <a:pt x="1303" y="1"/>
                  </a:moveTo>
                  <a:cubicBezTo>
                    <a:pt x="919" y="1"/>
                    <a:pt x="607" y="322"/>
                    <a:pt x="607" y="706"/>
                  </a:cubicBezTo>
                  <a:lnTo>
                    <a:pt x="607" y="2650"/>
                  </a:lnTo>
                  <a:lnTo>
                    <a:pt x="607" y="3203"/>
                  </a:lnTo>
                  <a:lnTo>
                    <a:pt x="607" y="8279"/>
                  </a:lnTo>
                  <a:cubicBezTo>
                    <a:pt x="607" y="8449"/>
                    <a:pt x="750" y="8601"/>
                    <a:pt x="928" y="8601"/>
                  </a:cubicBezTo>
                  <a:lnTo>
                    <a:pt x="2115" y="8601"/>
                  </a:lnTo>
                  <a:lnTo>
                    <a:pt x="2115" y="10492"/>
                  </a:lnTo>
                  <a:cubicBezTo>
                    <a:pt x="1776" y="10617"/>
                    <a:pt x="1535" y="10938"/>
                    <a:pt x="1535" y="11322"/>
                  </a:cubicBezTo>
                  <a:cubicBezTo>
                    <a:pt x="1535" y="11705"/>
                    <a:pt x="1793" y="12044"/>
                    <a:pt x="2141" y="12151"/>
                  </a:cubicBezTo>
                  <a:lnTo>
                    <a:pt x="2141" y="14622"/>
                  </a:lnTo>
                  <a:lnTo>
                    <a:pt x="313" y="14622"/>
                  </a:lnTo>
                  <a:cubicBezTo>
                    <a:pt x="134" y="14622"/>
                    <a:pt x="0" y="14756"/>
                    <a:pt x="0" y="14935"/>
                  </a:cubicBezTo>
                  <a:lnTo>
                    <a:pt x="0" y="19181"/>
                  </a:lnTo>
                  <a:cubicBezTo>
                    <a:pt x="0" y="19359"/>
                    <a:pt x="134" y="19493"/>
                    <a:pt x="313" y="19493"/>
                  </a:cubicBezTo>
                  <a:lnTo>
                    <a:pt x="4559" y="19493"/>
                  </a:lnTo>
                  <a:cubicBezTo>
                    <a:pt x="4737" y="19493"/>
                    <a:pt x="4871" y="19359"/>
                    <a:pt x="4871" y="19181"/>
                  </a:cubicBezTo>
                  <a:lnTo>
                    <a:pt x="4871" y="16094"/>
                  </a:lnTo>
                  <a:cubicBezTo>
                    <a:pt x="4871" y="16014"/>
                    <a:pt x="4844" y="15934"/>
                    <a:pt x="4782" y="15871"/>
                  </a:cubicBezTo>
                  <a:lnTo>
                    <a:pt x="3622" y="14712"/>
                  </a:lnTo>
                  <a:cubicBezTo>
                    <a:pt x="3560" y="14649"/>
                    <a:pt x="3479" y="14622"/>
                    <a:pt x="3399" y="14622"/>
                  </a:cubicBezTo>
                  <a:lnTo>
                    <a:pt x="2730" y="14622"/>
                  </a:lnTo>
                  <a:lnTo>
                    <a:pt x="2730" y="12133"/>
                  </a:lnTo>
                  <a:cubicBezTo>
                    <a:pt x="3060" y="12008"/>
                    <a:pt x="3292" y="11687"/>
                    <a:pt x="3292" y="11322"/>
                  </a:cubicBezTo>
                  <a:cubicBezTo>
                    <a:pt x="3292" y="10938"/>
                    <a:pt x="3042" y="10617"/>
                    <a:pt x="2703" y="10492"/>
                  </a:cubicBezTo>
                  <a:lnTo>
                    <a:pt x="2703" y="8601"/>
                  </a:lnTo>
                  <a:lnTo>
                    <a:pt x="9073" y="8601"/>
                  </a:lnTo>
                  <a:lnTo>
                    <a:pt x="9073" y="14622"/>
                  </a:lnTo>
                  <a:lnTo>
                    <a:pt x="7244" y="14622"/>
                  </a:lnTo>
                  <a:cubicBezTo>
                    <a:pt x="7075" y="14622"/>
                    <a:pt x="6932" y="14756"/>
                    <a:pt x="6932" y="14935"/>
                  </a:cubicBezTo>
                  <a:lnTo>
                    <a:pt x="6932" y="19181"/>
                  </a:lnTo>
                  <a:cubicBezTo>
                    <a:pt x="6932" y="19359"/>
                    <a:pt x="7075" y="19493"/>
                    <a:pt x="7244" y="19493"/>
                  </a:cubicBezTo>
                  <a:lnTo>
                    <a:pt x="11491" y="19493"/>
                  </a:lnTo>
                  <a:cubicBezTo>
                    <a:pt x="11669" y="19493"/>
                    <a:pt x="11803" y="19359"/>
                    <a:pt x="11803" y="19181"/>
                  </a:cubicBezTo>
                  <a:lnTo>
                    <a:pt x="11803" y="16094"/>
                  </a:lnTo>
                  <a:cubicBezTo>
                    <a:pt x="11803" y="16014"/>
                    <a:pt x="11776" y="15934"/>
                    <a:pt x="11714" y="15871"/>
                  </a:cubicBezTo>
                  <a:lnTo>
                    <a:pt x="10554" y="14712"/>
                  </a:lnTo>
                  <a:cubicBezTo>
                    <a:pt x="10491" y="14649"/>
                    <a:pt x="10420" y="14622"/>
                    <a:pt x="10331" y="14622"/>
                  </a:cubicBezTo>
                  <a:lnTo>
                    <a:pt x="9662" y="14622"/>
                  </a:lnTo>
                  <a:lnTo>
                    <a:pt x="9662" y="8601"/>
                  </a:lnTo>
                  <a:lnTo>
                    <a:pt x="15987" y="8601"/>
                  </a:lnTo>
                  <a:lnTo>
                    <a:pt x="15987" y="10492"/>
                  </a:lnTo>
                  <a:cubicBezTo>
                    <a:pt x="15639" y="10617"/>
                    <a:pt x="15398" y="10938"/>
                    <a:pt x="15398" y="11322"/>
                  </a:cubicBezTo>
                  <a:cubicBezTo>
                    <a:pt x="15398" y="11705"/>
                    <a:pt x="15657" y="12044"/>
                    <a:pt x="16005" y="12151"/>
                  </a:cubicBezTo>
                  <a:lnTo>
                    <a:pt x="16005" y="14622"/>
                  </a:lnTo>
                  <a:lnTo>
                    <a:pt x="14176" y="14622"/>
                  </a:lnTo>
                  <a:cubicBezTo>
                    <a:pt x="14006" y="14622"/>
                    <a:pt x="13864" y="14756"/>
                    <a:pt x="13864" y="14935"/>
                  </a:cubicBezTo>
                  <a:lnTo>
                    <a:pt x="13864" y="19181"/>
                  </a:lnTo>
                  <a:cubicBezTo>
                    <a:pt x="13864" y="19359"/>
                    <a:pt x="14006" y="19493"/>
                    <a:pt x="14176" y="19493"/>
                  </a:cubicBezTo>
                  <a:lnTo>
                    <a:pt x="18422" y="19493"/>
                  </a:lnTo>
                  <a:cubicBezTo>
                    <a:pt x="18601" y="19493"/>
                    <a:pt x="18743" y="19359"/>
                    <a:pt x="18743" y="19181"/>
                  </a:cubicBezTo>
                  <a:lnTo>
                    <a:pt x="18743" y="16094"/>
                  </a:lnTo>
                  <a:cubicBezTo>
                    <a:pt x="18743" y="16014"/>
                    <a:pt x="18708" y="15934"/>
                    <a:pt x="18645" y="15871"/>
                  </a:cubicBezTo>
                  <a:lnTo>
                    <a:pt x="17486" y="14712"/>
                  </a:lnTo>
                  <a:cubicBezTo>
                    <a:pt x="17432" y="14649"/>
                    <a:pt x="17352" y="14622"/>
                    <a:pt x="17262" y="14622"/>
                  </a:cubicBezTo>
                  <a:lnTo>
                    <a:pt x="16593" y="14622"/>
                  </a:lnTo>
                  <a:lnTo>
                    <a:pt x="16593" y="12133"/>
                  </a:lnTo>
                  <a:cubicBezTo>
                    <a:pt x="16923" y="12008"/>
                    <a:pt x="17155" y="11687"/>
                    <a:pt x="17155" y="11322"/>
                  </a:cubicBezTo>
                  <a:cubicBezTo>
                    <a:pt x="17155" y="10938"/>
                    <a:pt x="16915" y="10617"/>
                    <a:pt x="16567" y="10492"/>
                  </a:cubicBezTo>
                  <a:lnTo>
                    <a:pt x="16567" y="8601"/>
                  </a:lnTo>
                  <a:lnTo>
                    <a:pt x="17816" y="8601"/>
                  </a:lnTo>
                  <a:cubicBezTo>
                    <a:pt x="17994" y="8601"/>
                    <a:pt x="18137" y="8449"/>
                    <a:pt x="18137" y="8279"/>
                  </a:cubicBezTo>
                  <a:lnTo>
                    <a:pt x="18137" y="3203"/>
                  </a:lnTo>
                  <a:lnTo>
                    <a:pt x="18137" y="2650"/>
                  </a:lnTo>
                  <a:lnTo>
                    <a:pt x="18137" y="706"/>
                  </a:lnTo>
                  <a:cubicBezTo>
                    <a:pt x="18137" y="545"/>
                    <a:pt x="18074" y="393"/>
                    <a:pt x="17985" y="277"/>
                  </a:cubicBezTo>
                  <a:cubicBezTo>
                    <a:pt x="17860" y="117"/>
                    <a:pt x="17655" y="1"/>
                    <a:pt x="174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" name="Google Shape;930;p60">
              <a:extLst>
                <a:ext uri="{FF2B5EF4-FFF2-40B4-BE49-F238E27FC236}">
                  <a16:creationId xmlns:a16="http://schemas.microsoft.com/office/drawing/2014/main" id="{00B0D0B7-AB0C-0170-9D92-9704BAE0AF68}"/>
                </a:ext>
              </a:extLst>
            </p:cNvPr>
            <p:cNvGrpSpPr/>
            <p:nvPr/>
          </p:nvGrpSpPr>
          <p:grpSpPr>
            <a:xfrm>
              <a:off x="3194175" y="494625"/>
              <a:ext cx="458575" cy="476175"/>
              <a:chOff x="1736850" y="2824575"/>
              <a:chExt cx="458575" cy="476175"/>
            </a:xfrm>
          </p:grpSpPr>
          <p:sp>
            <p:nvSpPr>
              <p:cNvPr id="6" name="Google Shape;931;p60">
                <a:extLst>
                  <a:ext uri="{FF2B5EF4-FFF2-40B4-BE49-F238E27FC236}">
                    <a16:creationId xmlns:a16="http://schemas.microsoft.com/office/drawing/2014/main" id="{89EB83BE-ACFD-EE3E-84F1-134109C027D4}"/>
                  </a:ext>
                </a:extLst>
              </p:cNvPr>
              <p:cNvSpPr/>
              <p:nvPr/>
            </p:nvSpPr>
            <p:spPr>
              <a:xfrm>
                <a:off x="1807100" y="2857150"/>
                <a:ext cx="2375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9502" h="554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77"/>
                    </a:cubicBezTo>
                    <a:cubicBezTo>
                      <a:pt x="1" y="428"/>
                      <a:pt x="125" y="553"/>
                      <a:pt x="277" y="553"/>
                    </a:cubicBezTo>
                    <a:lnTo>
                      <a:pt x="9225" y="553"/>
                    </a:lnTo>
                    <a:cubicBezTo>
                      <a:pt x="9377" y="553"/>
                      <a:pt x="9501" y="428"/>
                      <a:pt x="9501" y="277"/>
                    </a:cubicBezTo>
                    <a:cubicBezTo>
                      <a:pt x="9501" y="125"/>
                      <a:pt x="9377" y="0"/>
                      <a:pt x="92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932;p60">
                <a:extLst>
                  <a:ext uri="{FF2B5EF4-FFF2-40B4-BE49-F238E27FC236}">
                    <a16:creationId xmlns:a16="http://schemas.microsoft.com/office/drawing/2014/main" id="{BD5B60D5-01B8-22C0-9174-36E67CB8E631}"/>
                  </a:ext>
                </a:extLst>
              </p:cNvPr>
              <p:cNvSpPr/>
              <p:nvPr/>
            </p:nvSpPr>
            <p:spPr>
              <a:xfrm>
                <a:off x="2061125" y="2855350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22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933;p60">
                <a:extLst>
                  <a:ext uri="{FF2B5EF4-FFF2-40B4-BE49-F238E27FC236}">
                    <a16:creationId xmlns:a16="http://schemas.microsoft.com/office/drawing/2014/main" id="{86390AEC-8A98-69FA-7E28-C920A403576F}"/>
                  </a:ext>
                </a:extLst>
              </p:cNvPr>
              <p:cNvSpPr/>
              <p:nvPr/>
            </p:nvSpPr>
            <p:spPr>
              <a:xfrm>
                <a:off x="2086100" y="28553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38" y="607"/>
                      <a:pt x="563" y="482"/>
                      <a:pt x="563" y="322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934;p60">
                <a:extLst>
                  <a:ext uri="{FF2B5EF4-FFF2-40B4-BE49-F238E27FC236}">
                    <a16:creationId xmlns:a16="http://schemas.microsoft.com/office/drawing/2014/main" id="{2B93ADB1-4208-4CD1-B703-513AF032ECE9}"/>
                  </a:ext>
                </a:extLst>
              </p:cNvPr>
              <p:cNvSpPr/>
              <p:nvPr/>
            </p:nvSpPr>
            <p:spPr>
              <a:xfrm>
                <a:off x="2111075" y="28553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22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935;p60">
                <a:extLst>
                  <a:ext uri="{FF2B5EF4-FFF2-40B4-BE49-F238E27FC236}">
                    <a16:creationId xmlns:a16="http://schemas.microsoft.com/office/drawing/2014/main" id="{E44764C2-7086-557B-6153-134DBF6D2A63}"/>
                  </a:ext>
                </a:extLst>
              </p:cNvPr>
              <p:cNvSpPr/>
              <p:nvPr/>
            </p:nvSpPr>
            <p:spPr>
              <a:xfrm>
                <a:off x="1809550" y="2927625"/>
                <a:ext cx="413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375" y="562"/>
                    </a:lnTo>
                    <a:cubicBezTo>
                      <a:pt x="1526" y="562"/>
                      <a:pt x="1651" y="437"/>
                      <a:pt x="1651" y="286"/>
                    </a:cubicBezTo>
                    <a:cubicBezTo>
                      <a:pt x="1651" y="125"/>
                      <a:pt x="1526" y="0"/>
                      <a:pt x="137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936;p60">
                <a:extLst>
                  <a:ext uri="{FF2B5EF4-FFF2-40B4-BE49-F238E27FC236}">
                    <a16:creationId xmlns:a16="http://schemas.microsoft.com/office/drawing/2014/main" id="{36DFB801-9D04-6B7B-5812-B64A5BBCC4A4}"/>
                  </a:ext>
                </a:extLst>
              </p:cNvPr>
              <p:cNvSpPr/>
              <p:nvPr/>
            </p:nvSpPr>
            <p:spPr>
              <a:xfrm>
                <a:off x="1809550" y="2960175"/>
                <a:ext cx="1091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4364" h="554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38"/>
                      <a:pt x="126" y="554"/>
                      <a:pt x="277" y="554"/>
                    </a:cubicBezTo>
                    <a:lnTo>
                      <a:pt x="4078" y="554"/>
                    </a:lnTo>
                    <a:cubicBezTo>
                      <a:pt x="4238" y="554"/>
                      <a:pt x="4363" y="438"/>
                      <a:pt x="4363" y="277"/>
                    </a:cubicBezTo>
                    <a:cubicBezTo>
                      <a:pt x="4363" y="126"/>
                      <a:pt x="4238" y="1"/>
                      <a:pt x="407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937;p60">
                <a:extLst>
                  <a:ext uri="{FF2B5EF4-FFF2-40B4-BE49-F238E27FC236}">
                    <a16:creationId xmlns:a16="http://schemas.microsoft.com/office/drawing/2014/main" id="{86C03AF6-008D-9C20-A2B6-804AA25C36BE}"/>
                  </a:ext>
                </a:extLst>
              </p:cNvPr>
              <p:cNvSpPr/>
              <p:nvPr/>
            </p:nvSpPr>
            <p:spPr>
              <a:xfrm>
                <a:off x="1809550" y="2983150"/>
                <a:ext cx="3131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2526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2249" y="554"/>
                    </a:lnTo>
                    <a:cubicBezTo>
                      <a:pt x="12401" y="554"/>
                      <a:pt x="12526" y="429"/>
                      <a:pt x="12526" y="277"/>
                    </a:cubicBezTo>
                    <a:cubicBezTo>
                      <a:pt x="12526" y="125"/>
                      <a:pt x="12401" y="0"/>
                      <a:pt x="1224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938;p60">
                <a:extLst>
                  <a:ext uri="{FF2B5EF4-FFF2-40B4-BE49-F238E27FC236}">
                    <a16:creationId xmlns:a16="http://schemas.microsoft.com/office/drawing/2014/main" id="{FCBC7915-58B9-3C84-4924-7DE9ED966443}"/>
                  </a:ext>
                </a:extLst>
              </p:cNvPr>
              <p:cNvSpPr/>
              <p:nvPr/>
            </p:nvSpPr>
            <p:spPr>
              <a:xfrm>
                <a:off x="1934900" y="2960175"/>
                <a:ext cx="455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554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cubicBezTo>
                      <a:pt x="0" y="438"/>
                      <a:pt x="125" y="554"/>
                      <a:pt x="277" y="554"/>
                    </a:cubicBezTo>
                    <a:lnTo>
                      <a:pt x="1544" y="554"/>
                    </a:lnTo>
                    <a:cubicBezTo>
                      <a:pt x="1695" y="554"/>
                      <a:pt x="1820" y="438"/>
                      <a:pt x="1820" y="277"/>
                    </a:cubicBezTo>
                    <a:cubicBezTo>
                      <a:pt x="1820" y="126"/>
                      <a:pt x="1695" y="1"/>
                      <a:pt x="154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939;p60">
                <a:extLst>
                  <a:ext uri="{FF2B5EF4-FFF2-40B4-BE49-F238E27FC236}">
                    <a16:creationId xmlns:a16="http://schemas.microsoft.com/office/drawing/2014/main" id="{1897B560-63BA-8E6F-D0E2-C2154F2FC7CA}"/>
                  </a:ext>
                </a:extLst>
              </p:cNvPr>
              <p:cNvSpPr/>
              <p:nvPr/>
            </p:nvSpPr>
            <p:spPr>
              <a:xfrm>
                <a:off x="1995100" y="2960175"/>
                <a:ext cx="1276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5104" h="554" extrusionOk="0">
                    <a:moveTo>
                      <a:pt x="278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38"/>
                      <a:pt x="126" y="554"/>
                      <a:pt x="278" y="554"/>
                    </a:cubicBezTo>
                    <a:lnTo>
                      <a:pt x="4827" y="554"/>
                    </a:lnTo>
                    <a:cubicBezTo>
                      <a:pt x="4979" y="554"/>
                      <a:pt x="5104" y="438"/>
                      <a:pt x="5104" y="277"/>
                    </a:cubicBezTo>
                    <a:cubicBezTo>
                      <a:pt x="5104" y="126"/>
                      <a:pt x="4979" y="1"/>
                      <a:pt x="482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940;p60">
                <a:extLst>
                  <a:ext uri="{FF2B5EF4-FFF2-40B4-BE49-F238E27FC236}">
                    <a16:creationId xmlns:a16="http://schemas.microsoft.com/office/drawing/2014/main" id="{A7E341A9-796B-A2EC-4A73-BB38C4F75ACD}"/>
                  </a:ext>
                </a:extLst>
              </p:cNvPr>
              <p:cNvSpPr/>
              <p:nvPr/>
            </p:nvSpPr>
            <p:spPr>
              <a:xfrm>
                <a:off x="1769400" y="3208625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941;p60">
                <a:extLst>
                  <a:ext uri="{FF2B5EF4-FFF2-40B4-BE49-F238E27FC236}">
                    <a16:creationId xmlns:a16="http://schemas.microsoft.com/office/drawing/2014/main" id="{A8BB121E-F39D-FCC2-7E18-0C0016215DDA}"/>
                  </a:ext>
                </a:extLst>
              </p:cNvPr>
              <p:cNvSpPr/>
              <p:nvPr/>
            </p:nvSpPr>
            <p:spPr>
              <a:xfrm>
                <a:off x="1787925" y="3208625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942;p60">
                <a:extLst>
                  <a:ext uri="{FF2B5EF4-FFF2-40B4-BE49-F238E27FC236}">
                    <a16:creationId xmlns:a16="http://schemas.microsoft.com/office/drawing/2014/main" id="{47C73137-E3E7-4390-DDA2-7E6B50CAEAC5}"/>
                  </a:ext>
                </a:extLst>
              </p:cNvPr>
              <p:cNvSpPr/>
              <p:nvPr/>
            </p:nvSpPr>
            <p:spPr>
              <a:xfrm>
                <a:off x="1769400" y="3231600"/>
                <a:ext cx="326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cubicBezTo>
                      <a:pt x="1" y="438"/>
                      <a:pt x="126" y="562"/>
                      <a:pt x="277" y="562"/>
                    </a:cubicBezTo>
                    <a:lnTo>
                      <a:pt x="1018" y="562"/>
                    </a:lnTo>
                    <a:cubicBezTo>
                      <a:pt x="1178" y="562"/>
                      <a:pt x="1303" y="438"/>
                      <a:pt x="1303" y="286"/>
                    </a:cubicBezTo>
                    <a:cubicBezTo>
                      <a:pt x="1303" y="125"/>
                      <a:pt x="1178" y="0"/>
                      <a:pt x="10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943;p60">
                <a:extLst>
                  <a:ext uri="{FF2B5EF4-FFF2-40B4-BE49-F238E27FC236}">
                    <a16:creationId xmlns:a16="http://schemas.microsoft.com/office/drawing/2014/main" id="{81B02F38-D8D5-0379-FDB3-3F22C337940C}"/>
                  </a:ext>
                </a:extLst>
              </p:cNvPr>
              <p:cNvSpPr/>
              <p:nvPr/>
            </p:nvSpPr>
            <p:spPr>
              <a:xfrm>
                <a:off x="1769400" y="3249450"/>
                <a:ext cx="633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8"/>
                      <a:pt x="126" y="553"/>
                      <a:pt x="277" y="553"/>
                    </a:cubicBezTo>
                    <a:lnTo>
                      <a:pt x="2258" y="553"/>
                    </a:lnTo>
                    <a:cubicBezTo>
                      <a:pt x="2410" y="553"/>
                      <a:pt x="2534" y="428"/>
                      <a:pt x="2534" y="277"/>
                    </a:cubicBezTo>
                    <a:cubicBezTo>
                      <a:pt x="2534" y="125"/>
                      <a:pt x="2410" y="0"/>
                      <a:pt x="2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944;p60">
                <a:extLst>
                  <a:ext uri="{FF2B5EF4-FFF2-40B4-BE49-F238E27FC236}">
                    <a16:creationId xmlns:a16="http://schemas.microsoft.com/office/drawing/2014/main" id="{58EEA189-994A-2E9B-0AF2-002864452047}"/>
                  </a:ext>
                </a:extLst>
              </p:cNvPr>
              <p:cNvSpPr/>
              <p:nvPr/>
            </p:nvSpPr>
            <p:spPr>
              <a:xfrm>
                <a:off x="1933775" y="3208625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945;p60">
                <a:extLst>
                  <a:ext uri="{FF2B5EF4-FFF2-40B4-BE49-F238E27FC236}">
                    <a16:creationId xmlns:a16="http://schemas.microsoft.com/office/drawing/2014/main" id="{56D4D1CA-9613-E3CE-D411-8D046D75619C}"/>
                  </a:ext>
                </a:extLst>
              </p:cNvPr>
              <p:cNvSpPr/>
              <p:nvPr/>
            </p:nvSpPr>
            <p:spPr>
              <a:xfrm>
                <a:off x="1952300" y="3208625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86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946;p60">
                <a:extLst>
                  <a:ext uri="{FF2B5EF4-FFF2-40B4-BE49-F238E27FC236}">
                    <a16:creationId xmlns:a16="http://schemas.microsoft.com/office/drawing/2014/main" id="{9B0943AB-040D-021E-D87D-340BB156463E}"/>
                  </a:ext>
                </a:extLst>
              </p:cNvPr>
              <p:cNvSpPr/>
              <p:nvPr/>
            </p:nvSpPr>
            <p:spPr>
              <a:xfrm>
                <a:off x="1933775" y="3231600"/>
                <a:ext cx="326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563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cubicBezTo>
                      <a:pt x="1" y="438"/>
                      <a:pt x="126" y="562"/>
                      <a:pt x="286" y="562"/>
                    </a:cubicBezTo>
                    <a:lnTo>
                      <a:pt x="1027" y="562"/>
                    </a:lnTo>
                    <a:cubicBezTo>
                      <a:pt x="1178" y="562"/>
                      <a:pt x="1303" y="438"/>
                      <a:pt x="1303" y="286"/>
                    </a:cubicBezTo>
                    <a:cubicBezTo>
                      <a:pt x="1303" y="125"/>
                      <a:pt x="1178" y="0"/>
                      <a:pt x="10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947;p60">
                <a:extLst>
                  <a:ext uri="{FF2B5EF4-FFF2-40B4-BE49-F238E27FC236}">
                    <a16:creationId xmlns:a16="http://schemas.microsoft.com/office/drawing/2014/main" id="{AA4F0B54-149E-AC63-E577-DB6978EE9DEC}"/>
                  </a:ext>
                </a:extLst>
              </p:cNvPr>
              <p:cNvSpPr/>
              <p:nvPr/>
            </p:nvSpPr>
            <p:spPr>
              <a:xfrm>
                <a:off x="1933775" y="3249450"/>
                <a:ext cx="633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554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8"/>
                      <a:pt x="126" y="553"/>
                      <a:pt x="286" y="553"/>
                    </a:cubicBezTo>
                    <a:lnTo>
                      <a:pt x="2258" y="553"/>
                    </a:lnTo>
                    <a:cubicBezTo>
                      <a:pt x="2409" y="553"/>
                      <a:pt x="2534" y="428"/>
                      <a:pt x="2534" y="277"/>
                    </a:cubicBezTo>
                    <a:cubicBezTo>
                      <a:pt x="2534" y="125"/>
                      <a:pt x="2409" y="0"/>
                      <a:pt x="2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948;p60">
                <a:extLst>
                  <a:ext uri="{FF2B5EF4-FFF2-40B4-BE49-F238E27FC236}">
                    <a16:creationId xmlns:a16="http://schemas.microsoft.com/office/drawing/2014/main" id="{F283917A-AA32-050F-676C-F51381D1ED10}"/>
                  </a:ext>
                </a:extLst>
              </p:cNvPr>
              <p:cNvSpPr/>
              <p:nvPr/>
            </p:nvSpPr>
            <p:spPr>
              <a:xfrm>
                <a:off x="1736850" y="2824575"/>
                <a:ext cx="458575" cy="476175"/>
              </a:xfrm>
              <a:custGeom>
                <a:avLst/>
                <a:gdLst/>
                <a:ahLst/>
                <a:cxnLst/>
                <a:rect l="l" t="t" r="r" b="b"/>
                <a:pathLst>
                  <a:path w="18343" h="19047" extrusionOk="0">
                    <a:moveTo>
                      <a:pt x="2570" y="10742"/>
                    </a:moveTo>
                    <a:cubicBezTo>
                      <a:pt x="2721" y="10742"/>
                      <a:pt x="2846" y="10858"/>
                      <a:pt x="2846" y="11009"/>
                    </a:cubicBezTo>
                    <a:cubicBezTo>
                      <a:pt x="2846" y="11161"/>
                      <a:pt x="2721" y="11286"/>
                      <a:pt x="2570" y="11286"/>
                    </a:cubicBezTo>
                    <a:cubicBezTo>
                      <a:pt x="2418" y="11286"/>
                      <a:pt x="2293" y="11161"/>
                      <a:pt x="2293" y="11009"/>
                    </a:cubicBezTo>
                    <a:cubicBezTo>
                      <a:pt x="2293" y="10858"/>
                      <a:pt x="2418" y="10742"/>
                      <a:pt x="2570" y="10742"/>
                    </a:cubicBezTo>
                    <a:close/>
                    <a:moveTo>
                      <a:pt x="15719" y="10742"/>
                    </a:moveTo>
                    <a:cubicBezTo>
                      <a:pt x="15871" y="10742"/>
                      <a:pt x="15996" y="10858"/>
                      <a:pt x="15996" y="11009"/>
                    </a:cubicBezTo>
                    <a:cubicBezTo>
                      <a:pt x="15996" y="11161"/>
                      <a:pt x="15871" y="11286"/>
                      <a:pt x="15719" y="11286"/>
                    </a:cubicBezTo>
                    <a:cubicBezTo>
                      <a:pt x="15568" y="11286"/>
                      <a:pt x="15452" y="11161"/>
                      <a:pt x="15452" y="11009"/>
                    </a:cubicBezTo>
                    <a:cubicBezTo>
                      <a:pt x="15452" y="10858"/>
                      <a:pt x="15568" y="10742"/>
                      <a:pt x="15719" y="10742"/>
                    </a:cubicBezTo>
                    <a:close/>
                    <a:moveTo>
                      <a:pt x="3515" y="14426"/>
                    </a:moveTo>
                    <a:lnTo>
                      <a:pt x="4630" y="15532"/>
                    </a:lnTo>
                    <a:lnTo>
                      <a:pt x="4630" y="18494"/>
                    </a:lnTo>
                    <a:lnTo>
                      <a:pt x="562" y="18494"/>
                    </a:lnTo>
                    <a:lnTo>
                      <a:pt x="562" y="14426"/>
                    </a:lnTo>
                    <a:close/>
                    <a:moveTo>
                      <a:pt x="16665" y="14426"/>
                    </a:moveTo>
                    <a:lnTo>
                      <a:pt x="17780" y="15532"/>
                    </a:lnTo>
                    <a:lnTo>
                      <a:pt x="17780" y="18494"/>
                    </a:lnTo>
                    <a:lnTo>
                      <a:pt x="13712" y="18494"/>
                    </a:lnTo>
                    <a:lnTo>
                      <a:pt x="13712" y="14426"/>
                    </a:lnTo>
                    <a:close/>
                    <a:moveTo>
                      <a:pt x="1517" y="1"/>
                    </a:moveTo>
                    <a:cubicBezTo>
                      <a:pt x="1000" y="1"/>
                      <a:pt x="580" y="420"/>
                      <a:pt x="580" y="946"/>
                    </a:cubicBezTo>
                    <a:lnTo>
                      <a:pt x="580" y="8128"/>
                    </a:lnTo>
                    <a:cubicBezTo>
                      <a:pt x="580" y="8449"/>
                      <a:pt x="839" y="8708"/>
                      <a:pt x="1160" y="8708"/>
                    </a:cubicBezTo>
                    <a:lnTo>
                      <a:pt x="2293" y="8708"/>
                    </a:lnTo>
                    <a:lnTo>
                      <a:pt x="2293" y="10233"/>
                    </a:lnTo>
                    <a:cubicBezTo>
                      <a:pt x="1972" y="10340"/>
                      <a:pt x="1740" y="10652"/>
                      <a:pt x="1740" y="11009"/>
                    </a:cubicBezTo>
                    <a:cubicBezTo>
                      <a:pt x="1740" y="11384"/>
                      <a:pt x="1981" y="11696"/>
                      <a:pt x="2311" y="11803"/>
                    </a:cubicBezTo>
                    <a:lnTo>
                      <a:pt x="2311" y="13864"/>
                    </a:lnTo>
                    <a:lnTo>
                      <a:pt x="277" y="13864"/>
                    </a:lnTo>
                    <a:cubicBezTo>
                      <a:pt x="125" y="13864"/>
                      <a:pt x="0" y="13989"/>
                      <a:pt x="0" y="14140"/>
                    </a:cubicBezTo>
                    <a:lnTo>
                      <a:pt x="0" y="18770"/>
                    </a:lnTo>
                    <a:cubicBezTo>
                      <a:pt x="0" y="18922"/>
                      <a:pt x="125" y="19047"/>
                      <a:pt x="277" y="19047"/>
                    </a:cubicBezTo>
                    <a:lnTo>
                      <a:pt x="4907" y="19047"/>
                    </a:lnTo>
                    <a:cubicBezTo>
                      <a:pt x="5059" y="19047"/>
                      <a:pt x="5184" y="18922"/>
                      <a:pt x="5184" y="18770"/>
                    </a:cubicBezTo>
                    <a:lnTo>
                      <a:pt x="5184" y="15416"/>
                    </a:lnTo>
                    <a:cubicBezTo>
                      <a:pt x="5184" y="15345"/>
                      <a:pt x="5157" y="15273"/>
                      <a:pt x="5103" y="15220"/>
                    </a:cubicBezTo>
                    <a:lnTo>
                      <a:pt x="3828" y="13944"/>
                    </a:lnTo>
                    <a:cubicBezTo>
                      <a:pt x="3774" y="13891"/>
                      <a:pt x="3703" y="13864"/>
                      <a:pt x="3631" y="13864"/>
                    </a:cubicBezTo>
                    <a:lnTo>
                      <a:pt x="2873" y="13864"/>
                    </a:lnTo>
                    <a:lnTo>
                      <a:pt x="2873" y="11785"/>
                    </a:lnTo>
                    <a:cubicBezTo>
                      <a:pt x="3185" y="11669"/>
                      <a:pt x="3399" y="11366"/>
                      <a:pt x="3399" y="11009"/>
                    </a:cubicBezTo>
                    <a:cubicBezTo>
                      <a:pt x="3399" y="10652"/>
                      <a:pt x="3167" y="10340"/>
                      <a:pt x="2846" y="10233"/>
                    </a:cubicBezTo>
                    <a:lnTo>
                      <a:pt x="2846" y="8708"/>
                    </a:lnTo>
                    <a:lnTo>
                      <a:pt x="8886" y="8708"/>
                    </a:lnTo>
                    <a:lnTo>
                      <a:pt x="8886" y="13864"/>
                    </a:lnTo>
                    <a:lnTo>
                      <a:pt x="6852" y="13864"/>
                    </a:lnTo>
                    <a:cubicBezTo>
                      <a:pt x="6700" y="13864"/>
                      <a:pt x="6575" y="13989"/>
                      <a:pt x="6575" y="14140"/>
                    </a:cubicBezTo>
                    <a:lnTo>
                      <a:pt x="6575" y="18770"/>
                    </a:lnTo>
                    <a:cubicBezTo>
                      <a:pt x="6575" y="18922"/>
                      <a:pt x="6700" y="19047"/>
                      <a:pt x="6852" y="19047"/>
                    </a:cubicBezTo>
                    <a:lnTo>
                      <a:pt x="7913" y="19047"/>
                    </a:lnTo>
                    <a:cubicBezTo>
                      <a:pt x="8074" y="19047"/>
                      <a:pt x="8199" y="18922"/>
                      <a:pt x="8199" y="18770"/>
                    </a:cubicBezTo>
                    <a:cubicBezTo>
                      <a:pt x="8199" y="18619"/>
                      <a:pt x="8074" y="18494"/>
                      <a:pt x="7913" y="18494"/>
                    </a:cubicBezTo>
                    <a:lnTo>
                      <a:pt x="7137" y="18494"/>
                    </a:lnTo>
                    <a:lnTo>
                      <a:pt x="7137" y="14426"/>
                    </a:lnTo>
                    <a:lnTo>
                      <a:pt x="10090" y="14426"/>
                    </a:lnTo>
                    <a:lnTo>
                      <a:pt x="11205" y="15532"/>
                    </a:lnTo>
                    <a:lnTo>
                      <a:pt x="11205" y="18494"/>
                    </a:lnTo>
                    <a:lnTo>
                      <a:pt x="9055" y="18494"/>
                    </a:lnTo>
                    <a:cubicBezTo>
                      <a:pt x="8904" y="18494"/>
                      <a:pt x="8779" y="18619"/>
                      <a:pt x="8779" y="18770"/>
                    </a:cubicBezTo>
                    <a:cubicBezTo>
                      <a:pt x="8779" y="18922"/>
                      <a:pt x="8904" y="19047"/>
                      <a:pt x="9055" y="19047"/>
                    </a:cubicBezTo>
                    <a:lnTo>
                      <a:pt x="11482" y="19047"/>
                    </a:lnTo>
                    <a:cubicBezTo>
                      <a:pt x="11633" y="19047"/>
                      <a:pt x="11758" y="18922"/>
                      <a:pt x="11758" y="18770"/>
                    </a:cubicBezTo>
                    <a:lnTo>
                      <a:pt x="11758" y="15416"/>
                    </a:lnTo>
                    <a:cubicBezTo>
                      <a:pt x="11758" y="15345"/>
                      <a:pt x="11732" y="15273"/>
                      <a:pt x="11678" y="15220"/>
                    </a:cubicBezTo>
                    <a:lnTo>
                      <a:pt x="10402" y="13944"/>
                    </a:lnTo>
                    <a:cubicBezTo>
                      <a:pt x="10349" y="13891"/>
                      <a:pt x="10277" y="13864"/>
                      <a:pt x="10206" y="13864"/>
                    </a:cubicBezTo>
                    <a:lnTo>
                      <a:pt x="9448" y="13864"/>
                    </a:lnTo>
                    <a:lnTo>
                      <a:pt x="9448" y="8708"/>
                    </a:lnTo>
                    <a:lnTo>
                      <a:pt x="12062" y="8708"/>
                    </a:lnTo>
                    <a:cubicBezTo>
                      <a:pt x="12213" y="8708"/>
                      <a:pt x="12338" y="8583"/>
                      <a:pt x="12338" y="8431"/>
                    </a:cubicBezTo>
                    <a:cubicBezTo>
                      <a:pt x="12338" y="8279"/>
                      <a:pt x="12213" y="8154"/>
                      <a:pt x="12062" y="8154"/>
                    </a:cubicBezTo>
                    <a:lnTo>
                      <a:pt x="1160" y="8154"/>
                    </a:lnTo>
                    <a:cubicBezTo>
                      <a:pt x="1142" y="8154"/>
                      <a:pt x="1133" y="8137"/>
                      <a:pt x="1133" y="8128"/>
                    </a:cubicBezTo>
                    <a:lnTo>
                      <a:pt x="1133" y="3069"/>
                    </a:lnTo>
                    <a:lnTo>
                      <a:pt x="17200" y="3069"/>
                    </a:lnTo>
                    <a:lnTo>
                      <a:pt x="17200" y="8128"/>
                    </a:lnTo>
                    <a:cubicBezTo>
                      <a:pt x="17200" y="8137"/>
                      <a:pt x="17191" y="8154"/>
                      <a:pt x="17182" y="8154"/>
                    </a:cubicBezTo>
                    <a:lnTo>
                      <a:pt x="13195" y="8154"/>
                    </a:lnTo>
                    <a:cubicBezTo>
                      <a:pt x="13043" y="8154"/>
                      <a:pt x="12918" y="8279"/>
                      <a:pt x="12918" y="8431"/>
                    </a:cubicBezTo>
                    <a:cubicBezTo>
                      <a:pt x="12918" y="8583"/>
                      <a:pt x="13043" y="8708"/>
                      <a:pt x="13195" y="8708"/>
                    </a:cubicBezTo>
                    <a:lnTo>
                      <a:pt x="15443" y="8708"/>
                    </a:lnTo>
                    <a:lnTo>
                      <a:pt x="15443" y="10233"/>
                    </a:lnTo>
                    <a:cubicBezTo>
                      <a:pt x="15122" y="10340"/>
                      <a:pt x="14890" y="10652"/>
                      <a:pt x="14890" y="11009"/>
                    </a:cubicBezTo>
                    <a:cubicBezTo>
                      <a:pt x="14890" y="11384"/>
                      <a:pt x="15131" y="11696"/>
                      <a:pt x="15470" y="11803"/>
                    </a:cubicBezTo>
                    <a:lnTo>
                      <a:pt x="15470" y="13864"/>
                    </a:lnTo>
                    <a:lnTo>
                      <a:pt x="13436" y="13864"/>
                    </a:lnTo>
                    <a:cubicBezTo>
                      <a:pt x="13275" y="13864"/>
                      <a:pt x="13150" y="13989"/>
                      <a:pt x="13150" y="14140"/>
                    </a:cubicBezTo>
                    <a:lnTo>
                      <a:pt x="13150" y="18770"/>
                    </a:lnTo>
                    <a:cubicBezTo>
                      <a:pt x="13150" y="18922"/>
                      <a:pt x="13275" y="19047"/>
                      <a:pt x="13436" y="19047"/>
                    </a:cubicBezTo>
                    <a:lnTo>
                      <a:pt x="18057" y="19047"/>
                    </a:lnTo>
                    <a:cubicBezTo>
                      <a:pt x="18217" y="19047"/>
                      <a:pt x="18342" y="18922"/>
                      <a:pt x="18342" y="18770"/>
                    </a:cubicBezTo>
                    <a:lnTo>
                      <a:pt x="18342" y="15416"/>
                    </a:lnTo>
                    <a:cubicBezTo>
                      <a:pt x="18342" y="15345"/>
                      <a:pt x="18306" y="15273"/>
                      <a:pt x="18253" y="15220"/>
                    </a:cubicBezTo>
                    <a:lnTo>
                      <a:pt x="16977" y="13944"/>
                    </a:lnTo>
                    <a:cubicBezTo>
                      <a:pt x="16933" y="13891"/>
                      <a:pt x="16861" y="13864"/>
                      <a:pt x="16781" y="13864"/>
                    </a:cubicBezTo>
                    <a:lnTo>
                      <a:pt x="16023" y="13864"/>
                    </a:lnTo>
                    <a:lnTo>
                      <a:pt x="16023" y="11785"/>
                    </a:lnTo>
                    <a:cubicBezTo>
                      <a:pt x="16335" y="11669"/>
                      <a:pt x="16558" y="11366"/>
                      <a:pt x="16558" y="11009"/>
                    </a:cubicBezTo>
                    <a:cubicBezTo>
                      <a:pt x="16558" y="10652"/>
                      <a:pt x="16326" y="10340"/>
                      <a:pt x="16005" y="10233"/>
                    </a:cubicBezTo>
                    <a:lnTo>
                      <a:pt x="16005" y="8708"/>
                    </a:lnTo>
                    <a:lnTo>
                      <a:pt x="17182" y="8708"/>
                    </a:lnTo>
                    <a:cubicBezTo>
                      <a:pt x="17504" y="8708"/>
                      <a:pt x="17762" y="8449"/>
                      <a:pt x="17762" y="8128"/>
                    </a:cubicBezTo>
                    <a:lnTo>
                      <a:pt x="17762" y="946"/>
                    </a:lnTo>
                    <a:cubicBezTo>
                      <a:pt x="17762" y="420"/>
                      <a:pt x="17343" y="1"/>
                      <a:pt x="16817" y="1"/>
                    </a:cubicBezTo>
                    <a:lnTo>
                      <a:pt x="3703" y="1"/>
                    </a:lnTo>
                    <a:cubicBezTo>
                      <a:pt x="3542" y="1"/>
                      <a:pt x="3417" y="126"/>
                      <a:pt x="3417" y="277"/>
                    </a:cubicBezTo>
                    <a:cubicBezTo>
                      <a:pt x="3417" y="438"/>
                      <a:pt x="3542" y="563"/>
                      <a:pt x="3703" y="563"/>
                    </a:cubicBezTo>
                    <a:lnTo>
                      <a:pt x="16817" y="563"/>
                    </a:lnTo>
                    <a:cubicBezTo>
                      <a:pt x="17031" y="563"/>
                      <a:pt x="17200" y="732"/>
                      <a:pt x="17200" y="946"/>
                    </a:cubicBezTo>
                    <a:lnTo>
                      <a:pt x="17200" y="2507"/>
                    </a:lnTo>
                    <a:lnTo>
                      <a:pt x="1133" y="2507"/>
                    </a:lnTo>
                    <a:lnTo>
                      <a:pt x="1133" y="946"/>
                    </a:lnTo>
                    <a:cubicBezTo>
                      <a:pt x="1133" y="732"/>
                      <a:pt x="1303" y="563"/>
                      <a:pt x="1517" y="563"/>
                    </a:cubicBezTo>
                    <a:lnTo>
                      <a:pt x="2561" y="563"/>
                    </a:lnTo>
                    <a:cubicBezTo>
                      <a:pt x="2712" y="563"/>
                      <a:pt x="2837" y="438"/>
                      <a:pt x="2837" y="277"/>
                    </a:cubicBezTo>
                    <a:cubicBezTo>
                      <a:pt x="2837" y="126"/>
                      <a:pt x="2712" y="1"/>
                      <a:pt x="256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949;p60">
                <a:extLst>
                  <a:ext uri="{FF2B5EF4-FFF2-40B4-BE49-F238E27FC236}">
                    <a16:creationId xmlns:a16="http://schemas.microsoft.com/office/drawing/2014/main" id="{08B9BB9B-EA99-CB63-A7EF-292C24F93414}"/>
                  </a:ext>
                </a:extLst>
              </p:cNvPr>
              <p:cNvSpPr/>
              <p:nvPr/>
            </p:nvSpPr>
            <p:spPr>
              <a:xfrm>
                <a:off x="2098150" y="3208625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950;p60">
                <a:extLst>
                  <a:ext uri="{FF2B5EF4-FFF2-40B4-BE49-F238E27FC236}">
                    <a16:creationId xmlns:a16="http://schemas.microsoft.com/office/drawing/2014/main" id="{0A545C37-CA53-4F71-B38D-B736C1D52178}"/>
                  </a:ext>
                </a:extLst>
              </p:cNvPr>
              <p:cNvSpPr/>
              <p:nvPr/>
            </p:nvSpPr>
            <p:spPr>
              <a:xfrm>
                <a:off x="2116650" y="3208625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951;p60">
                <a:extLst>
                  <a:ext uri="{FF2B5EF4-FFF2-40B4-BE49-F238E27FC236}">
                    <a16:creationId xmlns:a16="http://schemas.microsoft.com/office/drawing/2014/main" id="{7D5050B0-398D-B1DE-8439-E4374875D304}"/>
                  </a:ext>
                </a:extLst>
              </p:cNvPr>
              <p:cNvSpPr/>
              <p:nvPr/>
            </p:nvSpPr>
            <p:spPr>
              <a:xfrm>
                <a:off x="2098150" y="3231600"/>
                <a:ext cx="3257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563" extrusionOk="0">
                    <a:moveTo>
                      <a:pt x="286" y="0"/>
                    </a:moveTo>
                    <a:cubicBezTo>
                      <a:pt x="125" y="0"/>
                      <a:pt x="1" y="125"/>
                      <a:pt x="1" y="286"/>
                    </a:cubicBezTo>
                    <a:cubicBezTo>
                      <a:pt x="1" y="438"/>
                      <a:pt x="125" y="562"/>
                      <a:pt x="286" y="562"/>
                    </a:cubicBezTo>
                    <a:lnTo>
                      <a:pt x="1026" y="562"/>
                    </a:lnTo>
                    <a:cubicBezTo>
                      <a:pt x="1178" y="562"/>
                      <a:pt x="1303" y="438"/>
                      <a:pt x="1303" y="286"/>
                    </a:cubicBezTo>
                    <a:cubicBezTo>
                      <a:pt x="1303" y="125"/>
                      <a:pt x="1178" y="0"/>
                      <a:pt x="102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952;p60">
                <a:extLst>
                  <a:ext uri="{FF2B5EF4-FFF2-40B4-BE49-F238E27FC236}">
                    <a16:creationId xmlns:a16="http://schemas.microsoft.com/office/drawing/2014/main" id="{017D9C36-5397-AF7F-ED63-3B39AA6FBE6A}"/>
                  </a:ext>
                </a:extLst>
              </p:cNvPr>
              <p:cNvSpPr/>
              <p:nvPr/>
            </p:nvSpPr>
            <p:spPr>
              <a:xfrm>
                <a:off x="2098150" y="3249450"/>
                <a:ext cx="633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554" extrusionOk="0">
                    <a:moveTo>
                      <a:pt x="286" y="0"/>
                    </a:moveTo>
                    <a:cubicBezTo>
                      <a:pt x="125" y="0"/>
                      <a:pt x="1" y="125"/>
                      <a:pt x="1" y="277"/>
                    </a:cubicBezTo>
                    <a:cubicBezTo>
                      <a:pt x="1" y="428"/>
                      <a:pt x="125" y="553"/>
                      <a:pt x="286" y="553"/>
                    </a:cubicBezTo>
                    <a:lnTo>
                      <a:pt x="2258" y="553"/>
                    </a:lnTo>
                    <a:cubicBezTo>
                      <a:pt x="2409" y="553"/>
                      <a:pt x="2534" y="428"/>
                      <a:pt x="2534" y="277"/>
                    </a:cubicBezTo>
                    <a:cubicBezTo>
                      <a:pt x="2534" y="125"/>
                      <a:pt x="2409" y="0"/>
                      <a:pt x="2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61"/>
          <p:cNvSpPr/>
          <p:nvPr/>
        </p:nvSpPr>
        <p:spPr>
          <a:xfrm>
            <a:off x="1765676" y="998250"/>
            <a:ext cx="1635240" cy="113957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972" name="Google Shape;972;p61"/>
          <p:cNvSpPr/>
          <p:nvPr/>
        </p:nvSpPr>
        <p:spPr>
          <a:xfrm>
            <a:off x="7143338" y="41504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3" name="Google Shape;973;p61"/>
          <p:cNvGrpSpPr/>
          <p:nvPr/>
        </p:nvGrpSpPr>
        <p:grpSpPr>
          <a:xfrm rot="-473172">
            <a:off x="7410393" y="713492"/>
            <a:ext cx="506703" cy="444356"/>
            <a:chOff x="5639500" y="597275"/>
            <a:chExt cx="506725" cy="444375"/>
          </a:xfrm>
        </p:grpSpPr>
        <p:sp>
          <p:nvSpPr>
            <p:cNvPr id="974" name="Google Shape;974;p61"/>
            <p:cNvSpPr/>
            <p:nvPr/>
          </p:nvSpPr>
          <p:spPr>
            <a:xfrm>
              <a:off x="5658875" y="623025"/>
              <a:ext cx="487350" cy="418625"/>
            </a:xfrm>
            <a:custGeom>
              <a:avLst/>
              <a:gdLst/>
              <a:ahLst/>
              <a:cxnLst/>
              <a:rect l="l" t="t" r="r" b="b"/>
              <a:pathLst>
                <a:path w="19494" h="16745" extrusionOk="0">
                  <a:moveTo>
                    <a:pt x="786" y="0"/>
                  </a:moveTo>
                  <a:cubicBezTo>
                    <a:pt x="349" y="0"/>
                    <a:pt x="1" y="348"/>
                    <a:pt x="1" y="776"/>
                  </a:cubicBezTo>
                  <a:lnTo>
                    <a:pt x="1" y="3560"/>
                  </a:lnTo>
                  <a:lnTo>
                    <a:pt x="1" y="10643"/>
                  </a:lnTo>
                  <a:lnTo>
                    <a:pt x="1" y="11455"/>
                  </a:lnTo>
                  <a:lnTo>
                    <a:pt x="1" y="16388"/>
                  </a:lnTo>
                  <a:cubicBezTo>
                    <a:pt x="1" y="16558"/>
                    <a:pt x="126" y="16700"/>
                    <a:pt x="286" y="16736"/>
                  </a:cubicBezTo>
                  <a:cubicBezTo>
                    <a:pt x="313" y="16745"/>
                    <a:pt x="331" y="16745"/>
                    <a:pt x="358" y="16745"/>
                  </a:cubicBezTo>
                  <a:lnTo>
                    <a:pt x="19136" y="16745"/>
                  </a:lnTo>
                  <a:cubicBezTo>
                    <a:pt x="19333" y="16745"/>
                    <a:pt x="19493" y="16584"/>
                    <a:pt x="19493" y="16388"/>
                  </a:cubicBezTo>
                  <a:lnTo>
                    <a:pt x="19493" y="15683"/>
                  </a:lnTo>
                  <a:lnTo>
                    <a:pt x="19493" y="12695"/>
                  </a:lnTo>
                  <a:lnTo>
                    <a:pt x="19493" y="11928"/>
                  </a:lnTo>
                  <a:lnTo>
                    <a:pt x="19493" y="3560"/>
                  </a:lnTo>
                  <a:lnTo>
                    <a:pt x="19493" y="776"/>
                  </a:lnTo>
                  <a:cubicBezTo>
                    <a:pt x="19493" y="348"/>
                    <a:pt x="19145" y="0"/>
                    <a:pt x="18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5" name="Google Shape;975;p61"/>
            <p:cNvGrpSpPr/>
            <p:nvPr/>
          </p:nvGrpSpPr>
          <p:grpSpPr>
            <a:xfrm>
              <a:off x="5639500" y="597275"/>
              <a:ext cx="476200" cy="411075"/>
              <a:chOff x="1078250" y="2889025"/>
              <a:chExt cx="476200" cy="411075"/>
            </a:xfrm>
          </p:grpSpPr>
          <p:sp>
            <p:nvSpPr>
              <p:cNvPr id="976" name="Google Shape;976;p61"/>
              <p:cNvSpPr/>
              <p:nvPr/>
            </p:nvSpPr>
            <p:spPr>
              <a:xfrm>
                <a:off x="1078250" y="2889025"/>
                <a:ext cx="476200" cy="411075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3" extrusionOk="0">
                    <a:moveTo>
                      <a:pt x="18030" y="554"/>
                    </a:moveTo>
                    <a:cubicBezTo>
                      <a:pt x="18280" y="554"/>
                      <a:pt x="18485" y="759"/>
                      <a:pt x="18485" y="1018"/>
                    </a:cubicBezTo>
                    <a:lnTo>
                      <a:pt x="18485" y="2784"/>
                    </a:lnTo>
                    <a:lnTo>
                      <a:pt x="554" y="2784"/>
                    </a:lnTo>
                    <a:lnTo>
                      <a:pt x="554" y="1018"/>
                    </a:lnTo>
                    <a:cubicBezTo>
                      <a:pt x="554" y="759"/>
                      <a:pt x="759" y="554"/>
                      <a:pt x="1018" y="554"/>
                    </a:cubicBezTo>
                    <a:close/>
                    <a:moveTo>
                      <a:pt x="14265" y="9341"/>
                    </a:moveTo>
                    <a:lnTo>
                      <a:pt x="18485" y="12463"/>
                    </a:lnTo>
                    <a:lnTo>
                      <a:pt x="18485" y="15827"/>
                    </a:lnTo>
                    <a:cubicBezTo>
                      <a:pt x="18485" y="15862"/>
                      <a:pt x="18458" y="15880"/>
                      <a:pt x="18431" y="15880"/>
                    </a:cubicBezTo>
                    <a:lnTo>
                      <a:pt x="8154" y="15880"/>
                    </a:lnTo>
                    <a:lnTo>
                      <a:pt x="14265" y="9341"/>
                    </a:lnTo>
                    <a:close/>
                    <a:moveTo>
                      <a:pt x="1018" y="1"/>
                    </a:moveTo>
                    <a:cubicBezTo>
                      <a:pt x="456" y="1"/>
                      <a:pt x="1" y="456"/>
                      <a:pt x="1" y="1018"/>
                    </a:cubicBezTo>
                    <a:lnTo>
                      <a:pt x="1" y="15827"/>
                    </a:lnTo>
                    <a:cubicBezTo>
                      <a:pt x="1" y="16166"/>
                      <a:pt x="277" y="16442"/>
                      <a:pt x="616" y="16442"/>
                    </a:cubicBezTo>
                    <a:lnTo>
                      <a:pt x="3926" y="16442"/>
                    </a:lnTo>
                    <a:cubicBezTo>
                      <a:pt x="4086" y="16442"/>
                      <a:pt x="4211" y="16317"/>
                      <a:pt x="4211" y="16166"/>
                    </a:cubicBezTo>
                    <a:cubicBezTo>
                      <a:pt x="4211" y="16005"/>
                      <a:pt x="4086" y="15880"/>
                      <a:pt x="3926" y="15880"/>
                    </a:cubicBezTo>
                    <a:lnTo>
                      <a:pt x="616" y="15880"/>
                    </a:lnTo>
                    <a:cubicBezTo>
                      <a:pt x="580" y="15880"/>
                      <a:pt x="554" y="15862"/>
                      <a:pt x="554" y="15827"/>
                    </a:cubicBezTo>
                    <a:lnTo>
                      <a:pt x="554" y="11277"/>
                    </a:lnTo>
                    <a:lnTo>
                      <a:pt x="2561" y="9573"/>
                    </a:lnTo>
                    <a:lnTo>
                      <a:pt x="2561" y="11705"/>
                    </a:lnTo>
                    <a:cubicBezTo>
                      <a:pt x="2561" y="11812"/>
                      <a:pt x="2623" y="11910"/>
                      <a:pt x="2713" y="11955"/>
                    </a:cubicBezTo>
                    <a:cubicBezTo>
                      <a:pt x="2756" y="11979"/>
                      <a:pt x="2801" y="11990"/>
                      <a:pt x="2846" y="11990"/>
                    </a:cubicBezTo>
                    <a:cubicBezTo>
                      <a:pt x="2902" y="11990"/>
                      <a:pt x="2957" y="11972"/>
                      <a:pt x="3007" y="11937"/>
                    </a:cubicBezTo>
                    <a:lnTo>
                      <a:pt x="3828" y="11339"/>
                    </a:lnTo>
                    <a:lnTo>
                      <a:pt x="4648" y="11937"/>
                    </a:lnTo>
                    <a:cubicBezTo>
                      <a:pt x="4693" y="11973"/>
                      <a:pt x="4755" y="11991"/>
                      <a:pt x="4809" y="11991"/>
                    </a:cubicBezTo>
                    <a:cubicBezTo>
                      <a:pt x="4854" y="11991"/>
                      <a:pt x="4898" y="11982"/>
                      <a:pt x="4943" y="11955"/>
                    </a:cubicBezTo>
                    <a:cubicBezTo>
                      <a:pt x="5032" y="11910"/>
                      <a:pt x="5094" y="11812"/>
                      <a:pt x="5094" y="11705"/>
                    </a:cubicBezTo>
                    <a:lnTo>
                      <a:pt x="5094" y="9939"/>
                    </a:lnTo>
                    <a:cubicBezTo>
                      <a:pt x="5094" y="9787"/>
                      <a:pt x="4970" y="9662"/>
                      <a:pt x="4809" y="9662"/>
                    </a:cubicBezTo>
                    <a:cubicBezTo>
                      <a:pt x="4657" y="9662"/>
                      <a:pt x="4532" y="9787"/>
                      <a:pt x="4532" y="9939"/>
                    </a:cubicBezTo>
                    <a:lnTo>
                      <a:pt x="4532" y="11161"/>
                    </a:lnTo>
                    <a:lnTo>
                      <a:pt x="3988" y="10768"/>
                    </a:lnTo>
                    <a:cubicBezTo>
                      <a:pt x="3939" y="10733"/>
                      <a:pt x="3883" y="10715"/>
                      <a:pt x="3828" y="10715"/>
                    </a:cubicBezTo>
                    <a:cubicBezTo>
                      <a:pt x="3772" y="10715"/>
                      <a:pt x="3716" y="10733"/>
                      <a:pt x="3667" y="10768"/>
                    </a:cubicBezTo>
                    <a:lnTo>
                      <a:pt x="3123" y="11161"/>
                    </a:lnTo>
                    <a:lnTo>
                      <a:pt x="3123" y="9100"/>
                    </a:lnTo>
                    <a:lnTo>
                      <a:pt x="4532" y="7896"/>
                    </a:lnTo>
                    <a:lnTo>
                      <a:pt x="4532" y="8806"/>
                    </a:lnTo>
                    <a:cubicBezTo>
                      <a:pt x="4532" y="8958"/>
                      <a:pt x="4657" y="9082"/>
                      <a:pt x="4809" y="9082"/>
                    </a:cubicBezTo>
                    <a:cubicBezTo>
                      <a:pt x="4970" y="9082"/>
                      <a:pt x="5094" y="8958"/>
                      <a:pt x="5094" y="8806"/>
                    </a:cubicBezTo>
                    <a:lnTo>
                      <a:pt x="5094" y="7423"/>
                    </a:lnTo>
                    <a:lnTo>
                      <a:pt x="6558" y="6183"/>
                    </a:lnTo>
                    <a:lnTo>
                      <a:pt x="12329" y="10590"/>
                    </a:lnTo>
                    <a:lnTo>
                      <a:pt x="7396" y="15880"/>
                    </a:lnTo>
                    <a:lnTo>
                      <a:pt x="5068" y="15880"/>
                    </a:lnTo>
                    <a:cubicBezTo>
                      <a:pt x="4916" y="15880"/>
                      <a:pt x="4791" y="16005"/>
                      <a:pt x="4791" y="16166"/>
                    </a:cubicBezTo>
                    <a:cubicBezTo>
                      <a:pt x="4791" y="16317"/>
                      <a:pt x="4916" y="16442"/>
                      <a:pt x="5068" y="16442"/>
                    </a:cubicBezTo>
                    <a:lnTo>
                      <a:pt x="18431" y="16442"/>
                    </a:lnTo>
                    <a:cubicBezTo>
                      <a:pt x="18770" y="16442"/>
                      <a:pt x="19047" y="16166"/>
                      <a:pt x="19047" y="15827"/>
                    </a:cubicBezTo>
                    <a:lnTo>
                      <a:pt x="19047" y="5826"/>
                    </a:lnTo>
                    <a:cubicBezTo>
                      <a:pt x="19047" y="5675"/>
                      <a:pt x="18922" y="5550"/>
                      <a:pt x="18770" y="5550"/>
                    </a:cubicBezTo>
                    <a:cubicBezTo>
                      <a:pt x="18610" y="5550"/>
                      <a:pt x="18485" y="5675"/>
                      <a:pt x="18485" y="5826"/>
                    </a:cubicBezTo>
                    <a:lnTo>
                      <a:pt x="18485" y="11768"/>
                    </a:lnTo>
                    <a:lnTo>
                      <a:pt x="14399" y="8743"/>
                    </a:lnTo>
                    <a:cubicBezTo>
                      <a:pt x="14348" y="8708"/>
                      <a:pt x="14288" y="8690"/>
                      <a:pt x="14229" y="8690"/>
                    </a:cubicBezTo>
                    <a:cubicBezTo>
                      <a:pt x="14154" y="8690"/>
                      <a:pt x="14079" y="8719"/>
                      <a:pt x="14024" y="8779"/>
                    </a:cubicBezTo>
                    <a:lnTo>
                      <a:pt x="12713" y="10180"/>
                    </a:lnTo>
                    <a:lnTo>
                      <a:pt x="6718" y="5603"/>
                    </a:lnTo>
                    <a:cubicBezTo>
                      <a:pt x="6666" y="5564"/>
                      <a:pt x="6605" y="5544"/>
                      <a:pt x="6546" y="5544"/>
                    </a:cubicBezTo>
                    <a:cubicBezTo>
                      <a:pt x="6483" y="5544"/>
                      <a:pt x="6421" y="5566"/>
                      <a:pt x="6370" y="5612"/>
                    </a:cubicBezTo>
                    <a:lnTo>
                      <a:pt x="554" y="10545"/>
                    </a:lnTo>
                    <a:lnTo>
                      <a:pt x="554" y="3337"/>
                    </a:lnTo>
                    <a:lnTo>
                      <a:pt x="18485" y="3337"/>
                    </a:lnTo>
                    <a:lnTo>
                      <a:pt x="18485" y="4684"/>
                    </a:lnTo>
                    <a:cubicBezTo>
                      <a:pt x="18485" y="4836"/>
                      <a:pt x="18610" y="4961"/>
                      <a:pt x="18770" y="4961"/>
                    </a:cubicBezTo>
                    <a:cubicBezTo>
                      <a:pt x="18922" y="4961"/>
                      <a:pt x="19047" y="4836"/>
                      <a:pt x="19047" y="4684"/>
                    </a:cubicBezTo>
                    <a:lnTo>
                      <a:pt x="19047" y="1018"/>
                    </a:lnTo>
                    <a:cubicBezTo>
                      <a:pt x="19047" y="456"/>
                      <a:pt x="18592" y="1"/>
                      <a:pt x="180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61"/>
              <p:cNvSpPr/>
              <p:nvPr/>
            </p:nvSpPr>
            <p:spPr>
              <a:xfrm>
                <a:off x="1140250" y="2924950"/>
                <a:ext cx="2627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0233" y="562"/>
                    </a:lnTo>
                    <a:cubicBezTo>
                      <a:pt x="10385" y="562"/>
                      <a:pt x="10510" y="437"/>
                      <a:pt x="10510" y="286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61"/>
              <p:cNvSpPr/>
              <p:nvPr/>
            </p:nvSpPr>
            <p:spPr>
              <a:xfrm>
                <a:off x="1422825" y="2923150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61"/>
              <p:cNvSpPr/>
              <p:nvPr/>
            </p:nvSpPr>
            <p:spPr>
              <a:xfrm>
                <a:off x="1450475" y="29231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61"/>
              <p:cNvSpPr/>
              <p:nvPr/>
            </p:nvSpPr>
            <p:spPr>
              <a:xfrm>
                <a:off x="1478350" y="29231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61"/>
              <p:cNvSpPr/>
              <p:nvPr/>
            </p:nvSpPr>
            <p:spPr>
              <a:xfrm>
                <a:off x="1391375" y="3030650"/>
                <a:ext cx="14075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9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73"/>
                      <a:pt x="126" y="598"/>
                      <a:pt x="277" y="598"/>
                    </a:cubicBezTo>
                    <a:cubicBezTo>
                      <a:pt x="438" y="598"/>
                      <a:pt x="563" y="473"/>
                      <a:pt x="563" y="322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61"/>
              <p:cNvSpPr/>
              <p:nvPr/>
            </p:nvSpPr>
            <p:spPr>
              <a:xfrm>
                <a:off x="1418375" y="3030650"/>
                <a:ext cx="14075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9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22"/>
                    </a:lnTo>
                    <a:cubicBezTo>
                      <a:pt x="0" y="473"/>
                      <a:pt x="125" y="598"/>
                      <a:pt x="286" y="598"/>
                    </a:cubicBezTo>
                    <a:cubicBezTo>
                      <a:pt x="437" y="598"/>
                      <a:pt x="562" y="473"/>
                      <a:pt x="562" y="322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61"/>
              <p:cNvSpPr/>
              <p:nvPr/>
            </p:nvSpPr>
            <p:spPr>
              <a:xfrm>
                <a:off x="1445575" y="3030650"/>
                <a:ext cx="1385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9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73"/>
                      <a:pt x="125" y="598"/>
                      <a:pt x="277" y="598"/>
                    </a:cubicBezTo>
                    <a:cubicBezTo>
                      <a:pt x="429" y="598"/>
                      <a:pt x="554" y="473"/>
                      <a:pt x="554" y="322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" name="Google Shape;908;p58">
            <a:extLst>
              <a:ext uri="{FF2B5EF4-FFF2-40B4-BE49-F238E27FC236}">
                <a16:creationId xmlns:a16="http://schemas.microsoft.com/office/drawing/2014/main" id="{F3EE15C8-A03D-2820-F477-63A1606FACA6}"/>
              </a:ext>
            </a:extLst>
          </p:cNvPr>
          <p:cNvSpPr txBox="1">
            <a:spLocks/>
          </p:cNvSpPr>
          <p:nvPr/>
        </p:nvSpPr>
        <p:spPr>
          <a:xfrm>
            <a:off x="1097318" y="43668"/>
            <a:ext cx="5837524" cy="888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just"/>
            <a:r>
              <a:rPr lang="en" b="1" err="1">
                <a:latin typeface="Arial"/>
              </a:rPr>
              <a:t>Bước</a:t>
            </a:r>
            <a:r>
              <a:rPr lang="en" b="1">
                <a:latin typeface="Arial"/>
              </a:rPr>
              <a:t> 1 : </a:t>
            </a:r>
            <a:r>
              <a:rPr lang="en" b="1" err="1">
                <a:latin typeface="Arial"/>
              </a:rPr>
              <a:t>Khởi</a:t>
            </a:r>
            <a:r>
              <a:rPr lang="en" b="1">
                <a:latin typeface="Arial"/>
              </a:rPr>
              <a:t> </a:t>
            </a:r>
            <a:r>
              <a:rPr lang="en" b="1" err="1">
                <a:latin typeface="Arial"/>
              </a:rPr>
              <a:t>tạo</a:t>
            </a:r>
            <a:r>
              <a:rPr lang="en" b="1">
                <a:latin typeface="Arial"/>
              </a:rPr>
              <a:t> </a:t>
            </a:r>
            <a:r>
              <a:rPr lang="en" b="1" err="1">
                <a:latin typeface="Arial"/>
              </a:rPr>
              <a:t>máy</a:t>
            </a:r>
            <a:r>
              <a:rPr lang="en" b="1">
                <a:latin typeface="Arial"/>
              </a:rPr>
              <a:t> </a:t>
            </a:r>
            <a:r>
              <a:rPr lang="en" b="1" err="1">
                <a:latin typeface="Arial"/>
              </a:rPr>
              <a:t>chủ</a:t>
            </a:r>
            <a:r>
              <a:rPr lang="en" b="1">
                <a:latin typeface="Arial"/>
              </a:rPr>
              <a:t> </a:t>
            </a:r>
            <a:r>
              <a:rPr lang="en" b="1" err="1">
                <a:latin typeface="Arial"/>
              </a:rPr>
              <a:t>đầu</a:t>
            </a:r>
            <a:r>
              <a:rPr lang="en" b="1">
                <a:latin typeface="Arial"/>
              </a:rPr>
              <a:t> </a:t>
            </a:r>
            <a:r>
              <a:rPr lang="en" b="1" err="1">
                <a:latin typeface="Arial"/>
              </a:rPr>
              <a:t>tiên</a:t>
            </a:r>
            <a:r>
              <a:rPr lang="en" b="1">
                <a:latin typeface="Arial"/>
              </a:rPr>
              <a:t> </a:t>
            </a:r>
            <a:endParaRPr lang="en-US" b="1">
              <a:latin typeface="Arial"/>
            </a:endParaRPr>
          </a:p>
          <a:p>
            <a:r>
              <a:rPr lang="en" i="1" dirty="0" err="1"/>
              <a:t>Truy</a:t>
            </a:r>
            <a:r>
              <a:rPr lang="en" i="1" dirty="0"/>
              <a:t> </a:t>
            </a:r>
            <a:r>
              <a:rPr lang="en" i="1" dirty="0" err="1"/>
              <a:t>cập</a:t>
            </a:r>
            <a:r>
              <a:rPr lang="en" i="1" dirty="0"/>
              <a:t> </a:t>
            </a:r>
            <a:r>
              <a:rPr lang="en" i="1" dirty="0" err="1"/>
              <a:t>vào</a:t>
            </a:r>
            <a:r>
              <a:rPr lang="en" i="1" dirty="0"/>
              <a:t> </a:t>
            </a:r>
            <a:r>
              <a:rPr lang="en" i="1" dirty="0" err="1"/>
              <a:t>thư</a:t>
            </a:r>
            <a:r>
              <a:rPr lang="en" i="1" dirty="0"/>
              <a:t> </a:t>
            </a:r>
            <a:r>
              <a:rPr lang="en" i="1" dirty="0" err="1"/>
              <a:t>mục</a:t>
            </a:r>
            <a:r>
              <a:rPr lang="en" i="1" dirty="0"/>
              <a:t> bin </a:t>
            </a:r>
            <a:r>
              <a:rPr lang="en" i="1" dirty="0" err="1"/>
              <a:t>tìm</a:t>
            </a:r>
            <a:r>
              <a:rPr lang="en" i="1" dirty="0"/>
              <a:t> </a:t>
            </a:r>
            <a:r>
              <a:rPr lang="en" i="1" dirty="0" err="1"/>
              <a:t>để</a:t>
            </a:r>
            <a:r>
              <a:rPr lang="en" i="1" dirty="0"/>
              <a:t> dserver.bat </a:t>
            </a:r>
            <a:r>
              <a:rPr lang="en" i="1" dirty="0" err="1"/>
              <a:t>để</a:t>
            </a:r>
            <a:r>
              <a:rPr lang="en" i="1" dirty="0"/>
              <a:t> </a:t>
            </a:r>
            <a:r>
              <a:rPr lang="en" i="1" dirty="0" err="1"/>
              <a:t>khởi</a:t>
            </a:r>
            <a:r>
              <a:rPr lang="en" i="1" dirty="0"/>
              <a:t> </a:t>
            </a:r>
            <a:r>
              <a:rPr lang="en" i="1" dirty="0" err="1"/>
              <a:t>động</a:t>
            </a:r>
            <a:endParaRPr lang="en" dirty="0" err="1"/>
          </a:p>
          <a:p>
            <a:r>
              <a:rPr lang="en" i="1" dirty="0" err="1"/>
              <a:t>máy</a:t>
            </a:r>
            <a:r>
              <a:rPr lang="en" i="1" dirty="0"/>
              <a:t> </a:t>
            </a:r>
            <a:r>
              <a:rPr lang="en" i="1" dirty="0" err="1"/>
              <a:t>chủ</a:t>
            </a:r>
            <a:r>
              <a:rPr lang="en" i="1" dirty="0"/>
              <a:t> </a:t>
            </a:r>
            <a:r>
              <a:rPr lang="en" i="1" dirty="0" err="1"/>
              <a:t>phân</a:t>
            </a:r>
            <a:r>
              <a:rPr lang="en" i="1" dirty="0"/>
              <a:t> </a:t>
            </a:r>
            <a:r>
              <a:rPr lang="en" i="1" dirty="0" err="1"/>
              <a:t>tán</a:t>
            </a:r>
            <a:r>
              <a:rPr lang="en" i="1" dirty="0"/>
              <a:t> </a:t>
            </a:r>
            <a:r>
              <a:rPr lang="en" i="1" dirty="0" err="1"/>
              <a:t>đầu</a:t>
            </a:r>
            <a:r>
              <a:rPr lang="en" i="1" dirty="0"/>
              <a:t> </a:t>
            </a:r>
            <a:r>
              <a:rPr lang="en" i="1" dirty="0" err="1"/>
              <a:t>tiên</a:t>
            </a:r>
            <a:r>
              <a:rPr lang="en" i="1" dirty="0"/>
              <a:t>:</a:t>
            </a:r>
            <a:endParaRPr lang="en"/>
          </a:p>
          <a:p>
            <a:pPr marL="0" indent="0"/>
            <a:br>
              <a:rPr lang="en-US" dirty="0"/>
            </a:br>
            <a:endParaRPr lang="en-US" dirty="0"/>
          </a:p>
          <a:p>
            <a:pPr marL="0" indent="0">
              <a:buSzPts val="1100"/>
              <a:buFont typeface="Arial"/>
              <a:buNone/>
            </a:pPr>
            <a:endParaRPr lang="en" dirty="0"/>
          </a:p>
        </p:txBody>
      </p:sp>
      <p:sp>
        <p:nvSpPr>
          <p:cNvPr id="25" name="Google Shape;875;p58">
            <a:extLst>
              <a:ext uri="{FF2B5EF4-FFF2-40B4-BE49-F238E27FC236}">
                <a16:creationId xmlns:a16="http://schemas.microsoft.com/office/drawing/2014/main" id="{9B827F81-466F-9F3E-67B7-7F602705AE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42206" y="85662"/>
            <a:ext cx="2269275" cy="3289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 i="1" dirty="0">
                <a:solidFill>
                  <a:srgbClr val="FF0000"/>
                </a:solidFill>
              </a:rPr>
              <a:t>Cài </a:t>
            </a:r>
            <a:r>
              <a:rPr lang="en" sz="1100" i="1" dirty="0" err="1">
                <a:solidFill>
                  <a:srgbClr val="FF0000"/>
                </a:solidFill>
              </a:rPr>
              <a:t>đặt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trên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cụm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máy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phân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tán</a:t>
            </a:r>
            <a:r>
              <a:rPr lang="en" sz="1100" i="1" dirty="0">
                <a:solidFill>
                  <a:srgbClr val="FF0000"/>
                </a:solidFill>
              </a:rPr>
              <a:t>: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6" name="Picture 26" descr="Table&#10;&#10;Description automatically generated">
            <a:extLst>
              <a:ext uri="{FF2B5EF4-FFF2-40B4-BE49-F238E27FC236}">
                <a16:creationId xmlns:a16="http://schemas.microsoft.com/office/drawing/2014/main" id="{6ABEC60E-BC38-75CA-611D-E8CC90028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995" y="1395131"/>
            <a:ext cx="7145431" cy="3437404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61"/>
          <p:cNvSpPr/>
          <p:nvPr/>
        </p:nvSpPr>
        <p:spPr>
          <a:xfrm>
            <a:off x="1765676" y="998250"/>
            <a:ext cx="1635240" cy="113957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972" name="Google Shape;972;p61"/>
          <p:cNvSpPr/>
          <p:nvPr/>
        </p:nvSpPr>
        <p:spPr>
          <a:xfrm>
            <a:off x="7143338" y="41504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3" name="Google Shape;973;p61"/>
          <p:cNvGrpSpPr/>
          <p:nvPr/>
        </p:nvGrpSpPr>
        <p:grpSpPr>
          <a:xfrm rot="-473172">
            <a:off x="7410393" y="713492"/>
            <a:ext cx="506703" cy="444356"/>
            <a:chOff x="5639500" y="597275"/>
            <a:chExt cx="506725" cy="444375"/>
          </a:xfrm>
        </p:grpSpPr>
        <p:sp>
          <p:nvSpPr>
            <p:cNvPr id="974" name="Google Shape;974;p61"/>
            <p:cNvSpPr/>
            <p:nvPr/>
          </p:nvSpPr>
          <p:spPr>
            <a:xfrm>
              <a:off x="5658875" y="623025"/>
              <a:ext cx="487350" cy="418625"/>
            </a:xfrm>
            <a:custGeom>
              <a:avLst/>
              <a:gdLst/>
              <a:ahLst/>
              <a:cxnLst/>
              <a:rect l="l" t="t" r="r" b="b"/>
              <a:pathLst>
                <a:path w="19494" h="16745" extrusionOk="0">
                  <a:moveTo>
                    <a:pt x="786" y="0"/>
                  </a:moveTo>
                  <a:cubicBezTo>
                    <a:pt x="349" y="0"/>
                    <a:pt x="1" y="348"/>
                    <a:pt x="1" y="776"/>
                  </a:cubicBezTo>
                  <a:lnTo>
                    <a:pt x="1" y="3560"/>
                  </a:lnTo>
                  <a:lnTo>
                    <a:pt x="1" y="10643"/>
                  </a:lnTo>
                  <a:lnTo>
                    <a:pt x="1" y="11455"/>
                  </a:lnTo>
                  <a:lnTo>
                    <a:pt x="1" y="16388"/>
                  </a:lnTo>
                  <a:cubicBezTo>
                    <a:pt x="1" y="16558"/>
                    <a:pt x="126" y="16700"/>
                    <a:pt x="286" y="16736"/>
                  </a:cubicBezTo>
                  <a:cubicBezTo>
                    <a:pt x="313" y="16745"/>
                    <a:pt x="331" y="16745"/>
                    <a:pt x="358" y="16745"/>
                  </a:cubicBezTo>
                  <a:lnTo>
                    <a:pt x="19136" y="16745"/>
                  </a:lnTo>
                  <a:cubicBezTo>
                    <a:pt x="19333" y="16745"/>
                    <a:pt x="19493" y="16584"/>
                    <a:pt x="19493" y="16388"/>
                  </a:cubicBezTo>
                  <a:lnTo>
                    <a:pt x="19493" y="15683"/>
                  </a:lnTo>
                  <a:lnTo>
                    <a:pt x="19493" y="12695"/>
                  </a:lnTo>
                  <a:lnTo>
                    <a:pt x="19493" y="11928"/>
                  </a:lnTo>
                  <a:lnTo>
                    <a:pt x="19493" y="3560"/>
                  </a:lnTo>
                  <a:lnTo>
                    <a:pt x="19493" y="776"/>
                  </a:lnTo>
                  <a:cubicBezTo>
                    <a:pt x="19493" y="348"/>
                    <a:pt x="19145" y="0"/>
                    <a:pt x="18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5" name="Google Shape;975;p61"/>
            <p:cNvGrpSpPr/>
            <p:nvPr/>
          </p:nvGrpSpPr>
          <p:grpSpPr>
            <a:xfrm>
              <a:off x="5639500" y="597275"/>
              <a:ext cx="476200" cy="411075"/>
              <a:chOff x="1078250" y="2889025"/>
              <a:chExt cx="476200" cy="411075"/>
            </a:xfrm>
          </p:grpSpPr>
          <p:sp>
            <p:nvSpPr>
              <p:cNvPr id="976" name="Google Shape;976;p61"/>
              <p:cNvSpPr/>
              <p:nvPr/>
            </p:nvSpPr>
            <p:spPr>
              <a:xfrm>
                <a:off x="1078250" y="2889025"/>
                <a:ext cx="476200" cy="411075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3" extrusionOk="0">
                    <a:moveTo>
                      <a:pt x="18030" y="554"/>
                    </a:moveTo>
                    <a:cubicBezTo>
                      <a:pt x="18280" y="554"/>
                      <a:pt x="18485" y="759"/>
                      <a:pt x="18485" y="1018"/>
                    </a:cubicBezTo>
                    <a:lnTo>
                      <a:pt x="18485" y="2784"/>
                    </a:lnTo>
                    <a:lnTo>
                      <a:pt x="554" y="2784"/>
                    </a:lnTo>
                    <a:lnTo>
                      <a:pt x="554" y="1018"/>
                    </a:lnTo>
                    <a:cubicBezTo>
                      <a:pt x="554" y="759"/>
                      <a:pt x="759" y="554"/>
                      <a:pt x="1018" y="554"/>
                    </a:cubicBezTo>
                    <a:close/>
                    <a:moveTo>
                      <a:pt x="14265" y="9341"/>
                    </a:moveTo>
                    <a:lnTo>
                      <a:pt x="18485" y="12463"/>
                    </a:lnTo>
                    <a:lnTo>
                      <a:pt x="18485" y="15827"/>
                    </a:lnTo>
                    <a:cubicBezTo>
                      <a:pt x="18485" y="15862"/>
                      <a:pt x="18458" y="15880"/>
                      <a:pt x="18431" y="15880"/>
                    </a:cubicBezTo>
                    <a:lnTo>
                      <a:pt x="8154" y="15880"/>
                    </a:lnTo>
                    <a:lnTo>
                      <a:pt x="14265" y="9341"/>
                    </a:lnTo>
                    <a:close/>
                    <a:moveTo>
                      <a:pt x="1018" y="1"/>
                    </a:moveTo>
                    <a:cubicBezTo>
                      <a:pt x="456" y="1"/>
                      <a:pt x="1" y="456"/>
                      <a:pt x="1" y="1018"/>
                    </a:cubicBezTo>
                    <a:lnTo>
                      <a:pt x="1" y="15827"/>
                    </a:lnTo>
                    <a:cubicBezTo>
                      <a:pt x="1" y="16166"/>
                      <a:pt x="277" y="16442"/>
                      <a:pt x="616" y="16442"/>
                    </a:cubicBezTo>
                    <a:lnTo>
                      <a:pt x="3926" y="16442"/>
                    </a:lnTo>
                    <a:cubicBezTo>
                      <a:pt x="4086" y="16442"/>
                      <a:pt x="4211" y="16317"/>
                      <a:pt x="4211" y="16166"/>
                    </a:cubicBezTo>
                    <a:cubicBezTo>
                      <a:pt x="4211" y="16005"/>
                      <a:pt x="4086" y="15880"/>
                      <a:pt x="3926" y="15880"/>
                    </a:cubicBezTo>
                    <a:lnTo>
                      <a:pt x="616" y="15880"/>
                    </a:lnTo>
                    <a:cubicBezTo>
                      <a:pt x="580" y="15880"/>
                      <a:pt x="554" y="15862"/>
                      <a:pt x="554" y="15827"/>
                    </a:cubicBezTo>
                    <a:lnTo>
                      <a:pt x="554" y="11277"/>
                    </a:lnTo>
                    <a:lnTo>
                      <a:pt x="2561" y="9573"/>
                    </a:lnTo>
                    <a:lnTo>
                      <a:pt x="2561" y="11705"/>
                    </a:lnTo>
                    <a:cubicBezTo>
                      <a:pt x="2561" y="11812"/>
                      <a:pt x="2623" y="11910"/>
                      <a:pt x="2713" y="11955"/>
                    </a:cubicBezTo>
                    <a:cubicBezTo>
                      <a:pt x="2756" y="11979"/>
                      <a:pt x="2801" y="11990"/>
                      <a:pt x="2846" y="11990"/>
                    </a:cubicBezTo>
                    <a:cubicBezTo>
                      <a:pt x="2902" y="11990"/>
                      <a:pt x="2957" y="11972"/>
                      <a:pt x="3007" y="11937"/>
                    </a:cubicBezTo>
                    <a:lnTo>
                      <a:pt x="3828" y="11339"/>
                    </a:lnTo>
                    <a:lnTo>
                      <a:pt x="4648" y="11937"/>
                    </a:lnTo>
                    <a:cubicBezTo>
                      <a:pt x="4693" y="11973"/>
                      <a:pt x="4755" y="11991"/>
                      <a:pt x="4809" y="11991"/>
                    </a:cubicBezTo>
                    <a:cubicBezTo>
                      <a:pt x="4854" y="11991"/>
                      <a:pt x="4898" y="11982"/>
                      <a:pt x="4943" y="11955"/>
                    </a:cubicBezTo>
                    <a:cubicBezTo>
                      <a:pt x="5032" y="11910"/>
                      <a:pt x="5094" y="11812"/>
                      <a:pt x="5094" y="11705"/>
                    </a:cubicBezTo>
                    <a:lnTo>
                      <a:pt x="5094" y="9939"/>
                    </a:lnTo>
                    <a:cubicBezTo>
                      <a:pt x="5094" y="9787"/>
                      <a:pt x="4970" y="9662"/>
                      <a:pt x="4809" y="9662"/>
                    </a:cubicBezTo>
                    <a:cubicBezTo>
                      <a:pt x="4657" y="9662"/>
                      <a:pt x="4532" y="9787"/>
                      <a:pt x="4532" y="9939"/>
                    </a:cubicBezTo>
                    <a:lnTo>
                      <a:pt x="4532" y="11161"/>
                    </a:lnTo>
                    <a:lnTo>
                      <a:pt x="3988" y="10768"/>
                    </a:lnTo>
                    <a:cubicBezTo>
                      <a:pt x="3939" y="10733"/>
                      <a:pt x="3883" y="10715"/>
                      <a:pt x="3828" y="10715"/>
                    </a:cubicBezTo>
                    <a:cubicBezTo>
                      <a:pt x="3772" y="10715"/>
                      <a:pt x="3716" y="10733"/>
                      <a:pt x="3667" y="10768"/>
                    </a:cubicBezTo>
                    <a:lnTo>
                      <a:pt x="3123" y="11161"/>
                    </a:lnTo>
                    <a:lnTo>
                      <a:pt x="3123" y="9100"/>
                    </a:lnTo>
                    <a:lnTo>
                      <a:pt x="4532" y="7896"/>
                    </a:lnTo>
                    <a:lnTo>
                      <a:pt x="4532" y="8806"/>
                    </a:lnTo>
                    <a:cubicBezTo>
                      <a:pt x="4532" y="8958"/>
                      <a:pt x="4657" y="9082"/>
                      <a:pt x="4809" y="9082"/>
                    </a:cubicBezTo>
                    <a:cubicBezTo>
                      <a:pt x="4970" y="9082"/>
                      <a:pt x="5094" y="8958"/>
                      <a:pt x="5094" y="8806"/>
                    </a:cubicBezTo>
                    <a:lnTo>
                      <a:pt x="5094" y="7423"/>
                    </a:lnTo>
                    <a:lnTo>
                      <a:pt x="6558" y="6183"/>
                    </a:lnTo>
                    <a:lnTo>
                      <a:pt x="12329" y="10590"/>
                    </a:lnTo>
                    <a:lnTo>
                      <a:pt x="7396" y="15880"/>
                    </a:lnTo>
                    <a:lnTo>
                      <a:pt x="5068" y="15880"/>
                    </a:lnTo>
                    <a:cubicBezTo>
                      <a:pt x="4916" y="15880"/>
                      <a:pt x="4791" y="16005"/>
                      <a:pt x="4791" y="16166"/>
                    </a:cubicBezTo>
                    <a:cubicBezTo>
                      <a:pt x="4791" y="16317"/>
                      <a:pt x="4916" y="16442"/>
                      <a:pt x="5068" y="16442"/>
                    </a:cubicBezTo>
                    <a:lnTo>
                      <a:pt x="18431" y="16442"/>
                    </a:lnTo>
                    <a:cubicBezTo>
                      <a:pt x="18770" y="16442"/>
                      <a:pt x="19047" y="16166"/>
                      <a:pt x="19047" y="15827"/>
                    </a:cubicBezTo>
                    <a:lnTo>
                      <a:pt x="19047" y="5826"/>
                    </a:lnTo>
                    <a:cubicBezTo>
                      <a:pt x="19047" y="5675"/>
                      <a:pt x="18922" y="5550"/>
                      <a:pt x="18770" y="5550"/>
                    </a:cubicBezTo>
                    <a:cubicBezTo>
                      <a:pt x="18610" y="5550"/>
                      <a:pt x="18485" y="5675"/>
                      <a:pt x="18485" y="5826"/>
                    </a:cubicBezTo>
                    <a:lnTo>
                      <a:pt x="18485" y="11768"/>
                    </a:lnTo>
                    <a:lnTo>
                      <a:pt x="14399" y="8743"/>
                    </a:lnTo>
                    <a:cubicBezTo>
                      <a:pt x="14348" y="8708"/>
                      <a:pt x="14288" y="8690"/>
                      <a:pt x="14229" y="8690"/>
                    </a:cubicBezTo>
                    <a:cubicBezTo>
                      <a:pt x="14154" y="8690"/>
                      <a:pt x="14079" y="8719"/>
                      <a:pt x="14024" y="8779"/>
                    </a:cubicBezTo>
                    <a:lnTo>
                      <a:pt x="12713" y="10180"/>
                    </a:lnTo>
                    <a:lnTo>
                      <a:pt x="6718" y="5603"/>
                    </a:lnTo>
                    <a:cubicBezTo>
                      <a:pt x="6666" y="5564"/>
                      <a:pt x="6605" y="5544"/>
                      <a:pt x="6546" y="5544"/>
                    </a:cubicBezTo>
                    <a:cubicBezTo>
                      <a:pt x="6483" y="5544"/>
                      <a:pt x="6421" y="5566"/>
                      <a:pt x="6370" y="5612"/>
                    </a:cubicBezTo>
                    <a:lnTo>
                      <a:pt x="554" y="10545"/>
                    </a:lnTo>
                    <a:lnTo>
                      <a:pt x="554" y="3337"/>
                    </a:lnTo>
                    <a:lnTo>
                      <a:pt x="18485" y="3337"/>
                    </a:lnTo>
                    <a:lnTo>
                      <a:pt x="18485" y="4684"/>
                    </a:lnTo>
                    <a:cubicBezTo>
                      <a:pt x="18485" y="4836"/>
                      <a:pt x="18610" y="4961"/>
                      <a:pt x="18770" y="4961"/>
                    </a:cubicBezTo>
                    <a:cubicBezTo>
                      <a:pt x="18922" y="4961"/>
                      <a:pt x="19047" y="4836"/>
                      <a:pt x="19047" y="4684"/>
                    </a:cubicBezTo>
                    <a:lnTo>
                      <a:pt x="19047" y="1018"/>
                    </a:lnTo>
                    <a:cubicBezTo>
                      <a:pt x="19047" y="456"/>
                      <a:pt x="18592" y="1"/>
                      <a:pt x="180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61"/>
              <p:cNvSpPr/>
              <p:nvPr/>
            </p:nvSpPr>
            <p:spPr>
              <a:xfrm>
                <a:off x="1140250" y="2924950"/>
                <a:ext cx="2627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0233" y="562"/>
                    </a:lnTo>
                    <a:cubicBezTo>
                      <a:pt x="10385" y="562"/>
                      <a:pt x="10510" y="437"/>
                      <a:pt x="10510" y="286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61"/>
              <p:cNvSpPr/>
              <p:nvPr/>
            </p:nvSpPr>
            <p:spPr>
              <a:xfrm>
                <a:off x="1422825" y="2923150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61"/>
              <p:cNvSpPr/>
              <p:nvPr/>
            </p:nvSpPr>
            <p:spPr>
              <a:xfrm>
                <a:off x="1450475" y="29231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61"/>
              <p:cNvSpPr/>
              <p:nvPr/>
            </p:nvSpPr>
            <p:spPr>
              <a:xfrm>
                <a:off x="1478350" y="29231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61"/>
              <p:cNvSpPr/>
              <p:nvPr/>
            </p:nvSpPr>
            <p:spPr>
              <a:xfrm>
                <a:off x="1391375" y="3030650"/>
                <a:ext cx="14075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9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73"/>
                      <a:pt x="126" y="598"/>
                      <a:pt x="277" y="598"/>
                    </a:cubicBezTo>
                    <a:cubicBezTo>
                      <a:pt x="438" y="598"/>
                      <a:pt x="563" y="473"/>
                      <a:pt x="563" y="322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61"/>
              <p:cNvSpPr/>
              <p:nvPr/>
            </p:nvSpPr>
            <p:spPr>
              <a:xfrm>
                <a:off x="1418375" y="3030650"/>
                <a:ext cx="14075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9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22"/>
                    </a:lnTo>
                    <a:cubicBezTo>
                      <a:pt x="0" y="473"/>
                      <a:pt x="125" y="598"/>
                      <a:pt x="286" y="598"/>
                    </a:cubicBezTo>
                    <a:cubicBezTo>
                      <a:pt x="437" y="598"/>
                      <a:pt x="562" y="473"/>
                      <a:pt x="562" y="322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61"/>
              <p:cNvSpPr/>
              <p:nvPr/>
            </p:nvSpPr>
            <p:spPr>
              <a:xfrm>
                <a:off x="1445575" y="3030650"/>
                <a:ext cx="1385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9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73"/>
                      <a:pt x="125" y="598"/>
                      <a:pt x="277" y="598"/>
                    </a:cubicBezTo>
                    <a:cubicBezTo>
                      <a:pt x="429" y="598"/>
                      <a:pt x="554" y="473"/>
                      <a:pt x="554" y="322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" name="Google Shape;908;p58">
            <a:extLst>
              <a:ext uri="{FF2B5EF4-FFF2-40B4-BE49-F238E27FC236}">
                <a16:creationId xmlns:a16="http://schemas.microsoft.com/office/drawing/2014/main" id="{F3EE15C8-A03D-2820-F477-63A1606FACA6}"/>
              </a:ext>
            </a:extLst>
          </p:cNvPr>
          <p:cNvSpPr txBox="1">
            <a:spLocks/>
          </p:cNvSpPr>
          <p:nvPr/>
        </p:nvSpPr>
        <p:spPr>
          <a:xfrm>
            <a:off x="1013274" y="236969"/>
            <a:ext cx="5837524" cy="888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just"/>
            <a:r>
              <a:rPr lang="en" b="1" i="1" err="1">
                <a:latin typeface="Arial"/>
              </a:rPr>
              <a:t>Bước</a:t>
            </a:r>
            <a:r>
              <a:rPr lang="en" b="1" i="1">
                <a:latin typeface="Arial"/>
              </a:rPr>
              <a:t> 2: </a:t>
            </a:r>
            <a:r>
              <a:rPr lang="en" b="1" i="1" err="1">
                <a:latin typeface="Arial"/>
              </a:rPr>
              <a:t>Khởi</a:t>
            </a:r>
            <a:r>
              <a:rPr lang="en" b="1" i="1">
                <a:latin typeface="Arial"/>
              </a:rPr>
              <a:t> </a:t>
            </a:r>
            <a:r>
              <a:rPr lang="en" b="1" i="1" err="1">
                <a:latin typeface="Arial"/>
              </a:rPr>
              <a:t>chạy</a:t>
            </a:r>
            <a:r>
              <a:rPr lang="en" b="1" i="1">
                <a:latin typeface="Arial"/>
              </a:rPr>
              <a:t> </a:t>
            </a:r>
            <a:r>
              <a:rPr lang="en" b="1" i="1" err="1">
                <a:latin typeface="Arial"/>
              </a:rPr>
              <a:t>và</a:t>
            </a:r>
            <a:r>
              <a:rPr lang="en" b="1" i="1">
                <a:latin typeface="Arial"/>
              </a:rPr>
              <a:t> </a:t>
            </a:r>
            <a:r>
              <a:rPr lang="en" b="1" i="1" err="1">
                <a:latin typeface="Arial"/>
              </a:rPr>
              <a:t>đặt</a:t>
            </a:r>
            <a:r>
              <a:rPr lang="en" b="1" i="1">
                <a:latin typeface="Arial"/>
              </a:rPr>
              <a:t> </a:t>
            </a:r>
            <a:r>
              <a:rPr lang="en" b="1" i="1" err="1">
                <a:latin typeface="Arial"/>
              </a:rPr>
              <a:t>tên</a:t>
            </a:r>
            <a:r>
              <a:rPr lang="en" b="1" i="1">
                <a:latin typeface="Arial"/>
              </a:rPr>
              <a:t> </a:t>
            </a:r>
            <a:r>
              <a:rPr lang="en" b="1" i="1" err="1">
                <a:latin typeface="Arial"/>
              </a:rPr>
              <a:t>cho</a:t>
            </a:r>
            <a:r>
              <a:rPr lang="en" b="1" i="1">
                <a:latin typeface="Arial"/>
              </a:rPr>
              <a:t> </a:t>
            </a:r>
            <a:r>
              <a:rPr lang="en" b="1" i="1" err="1">
                <a:latin typeface="Arial"/>
              </a:rPr>
              <a:t>máy</a:t>
            </a:r>
            <a:r>
              <a:rPr lang="en" b="1" i="1">
                <a:latin typeface="Arial"/>
              </a:rPr>
              <a:t> </a:t>
            </a:r>
            <a:r>
              <a:rPr lang="en" b="1" i="1" err="1">
                <a:latin typeface="Arial"/>
              </a:rPr>
              <a:t>chủ</a:t>
            </a:r>
            <a:endParaRPr lang="en-US" b="1">
              <a:latin typeface="Arial"/>
            </a:endParaRPr>
          </a:p>
          <a:p>
            <a:pPr marL="0" indent="0"/>
            <a:br>
              <a:rPr lang="en-US" dirty="0"/>
            </a:br>
            <a:endParaRPr lang="en-US">
              <a:latin typeface="Arial"/>
            </a:endParaRPr>
          </a:p>
          <a:p>
            <a:pPr marL="0" indent="0">
              <a:buSzPts val="1100"/>
              <a:buFont typeface="Arial"/>
              <a:buNone/>
            </a:pPr>
            <a:endParaRPr lang="en">
              <a:latin typeface="Arial"/>
            </a:endParaRPr>
          </a:p>
        </p:txBody>
      </p:sp>
      <p:sp>
        <p:nvSpPr>
          <p:cNvPr id="25" name="Google Shape;875;p58">
            <a:extLst>
              <a:ext uri="{FF2B5EF4-FFF2-40B4-BE49-F238E27FC236}">
                <a16:creationId xmlns:a16="http://schemas.microsoft.com/office/drawing/2014/main" id="{9B827F81-466F-9F3E-67B7-7F602705AE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42206" y="85662"/>
            <a:ext cx="2269275" cy="3289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 i="1" dirty="0">
                <a:solidFill>
                  <a:srgbClr val="FF0000"/>
                </a:solidFill>
              </a:rPr>
              <a:t>Cài </a:t>
            </a:r>
            <a:r>
              <a:rPr lang="en" sz="1100" i="1" dirty="0" err="1">
                <a:solidFill>
                  <a:srgbClr val="FF0000"/>
                </a:solidFill>
              </a:rPr>
              <a:t>đặt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trên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cụm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máy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phân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tán</a:t>
            </a:r>
            <a:r>
              <a:rPr lang="en" sz="1100" i="1" dirty="0">
                <a:solidFill>
                  <a:srgbClr val="FF0000"/>
                </a:solidFill>
              </a:rPr>
              <a:t>: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" name="Picture 2" descr="Text&#10;&#10;Description automatically generated">
            <a:extLst>
              <a:ext uri="{FF2B5EF4-FFF2-40B4-BE49-F238E27FC236}">
                <a16:creationId xmlns:a16="http://schemas.microsoft.com/office/drawing/2014/main" id="{A9D49562-A2A5-8010-5540-6CB936DEAD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1149" y="1050831"/>
            <a:ext cx="6607549" cy="3857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0097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61"/>
          <p:cNvSpPr/>
          <p:nvPr/>
        </p:nvSpPr>
        <p:spPr>
          <a:xfrm>
            <a:off x="1765676" y="998250"/>
            <a:ext cx="1635240" cy="113957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972" name="Google Shape;972;p61"/>
          <p:cNvSpPr/>
          <p:nvPr/>
        </p:nvSpPr>
        <p:spPr>
          <a:xfrm>
            <a:off x="7143338" y="41504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3" name="Google Shape;973;p61"/>
          <p:cNvGrpSpPr/>
          <p:nvPr/>
        </p:nvGrpSpPr>
        <p:grpSpPr>
          <a:xfrm rot="-473172">
            <a:off x="7410393" y="713492"/>
            <a:ext cx="506703" cy="444356"/>
            <a:chOff x="5639500" y="597275"/>
            <a:chExt cx="506725" cy="444375"/>
          </a:xfrm>
        </p:grpSpPr>
        <p:sp>
          <p:nvSpPr>
            <p:cNvPr id="974" name="Google Shape;974;p61"/>
            <p:cNvSpPr/>
            <p:nvPr/>
          </p:nvSpPr>
          <p:spPr>
            <a:xfrm>
              <a:off x="5658875" y="623025"/>
              <a:ext cx="487350" cy="418625"/>
            </a:xfrm>
            <a:custGeom>
              <a:avLst/>
              <a:gdLst/>
              <a:ahLst/>
              <a:cxnLst/>
              <a:rect l="l" t="t" r="r" b="b"/>
              <a:pathLst>
                <a:path w="19494" h="16745" extrusionOk="0">
                  <a:moveTo>
                    <a:pt x="786" y="0"/>
                  </a:moveTo>
                  <a:cubicBezTo>
                    <a:pt x="349" y="0"/>
                    <a:pt x="1" y="348"/>
                    <a:pt x="1" y="776"/>
                  </a:cubicBezTo>
                  <a:lnTo>
                    <a:pt x="1" y="3560"/>
                  </a:lnTo>
                  <a:lnTo>
                    <a:pt x="1" y="10643"/>
                  </a:lnTo>
                  <a:lnTo>
                    <a:pt x="1" y="11455"/>
                  </a:lnTo>
                  <a:lnTo>
                    <a:pt x="1" y="16388"/>
                  </a:lnTo>
                  <a:cubicBezTo>
                    <a:pt x="1" y="16558"/>
                    <a:pt x="126" y="16700"/>
                    <a:pt x="286" y="16736"/>
                  </a:cubicBezTo>
                  <a:cubicBezTo>
                    <a:pt x="313" y="16745"/>
                    <a:pt x="331" y="16745"/>
                    <a:pt x="358" y="16745"/>
                  </a:cubicBezTo>
                  <a:lnTo>
                    <a:pt x="19136" y="16745"/>
                  </a:lnTo>
                  <a:cubicBezTo>
                    <a:pt x="19333" y="16745"/>
                    <a:pt x="19493" y="16584"/>
                    <a:pt x="19493" y="16388"/>
                  </a:cubicBezTo>
                  <a:lnTo>
                    <a:pt x="19493" y="15683"/>
                  </a:lnTo>
                  <a:lnTo>
                    <a:pt x="19493" y="12695"/>
                  </a:lnTo>
                  <a:lnTo>
                    <a:pt x="19493" y="11928"/>
                  </a:lnTo>
                  <a:lnTo>
                    <a:pt x="19493" y="3560"/>
                  </a:lnTo>
                  <a:lnTo>
                    <a:pt x="19493" y="776"/>
                  </a:lnTo>
                  <a:cubicBezTo>
                    <a:pt x="19493" y="348"/>
                    <a:pt x="19145" y="0"/>
                    <a:pt x="18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5" name="Google Shape;975;p61"/>
            <p:cNvGrpSpPr/>
            <p:nvPr/>
          </p:nvGrpSpPr>
          <p:grpSpPr>
            <a:xfrm>
              <a:off x="5639500" y="597275"/>
              <a:ext cx="476200" cy="411075"/>
              <a:chOff x="1078250" y="2889025"/>
              <a:chExt cx="476200" cy="411075"/>
            </a:xfrm>
          </p:grpSpPr>
          <p:sp>
            <p:nvSpPr>
              <p:cNvPr id="976" name="Google Shape;976;p61"/>
              <p:cNvSpPr/>
              <p:nvPr/>
            </p:nvSpPr>
            <p:spPr>
              <a:xfrm>
                <a:off x="1078250" y="2889025"/>
                <a:ext cx="476200" cy="411075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3" extrusionOk="0">
                    <a:moveTo>
                      <a:pt x="18030" y="554"/>
                    </a:moveTo>
                    <a:cubicBezTo>
                      <a:pt x="18280" y="554"/>
                      <a:pt x="18485" y="759"/>
                      <a:pt x="18485" y="1018"/>
                    </a:cubicBezTo>
                    <a:lnTo>
                      <a:pt x="18485" y="2784"/>
                    </a:lnTo>
                    <a:lnTo>
                      <a:pt x="554" y="2784"/>
                    </a:lnTo>
                    <a:lnTo>
                      <a:pt x="554" y="1018"/>
                    </a:lnTo>
                    <a:cubicBezTo>
                      <a:pt x="554" y="759"/>
                      <a:pt x="759" y="554"/>
                      <a:pt x="1018" y="554"/>
                    </a:cubicBezTo>
                    <a:close/>
                    <a:moveTo>
                      <a:pt x="14265" y="9341"/>
                    </a:moveTo>
                    <a:lnTo>
                      <a:pt x="18485" y="12463"/>
                    </a:lnTo>
                    <a:lnTo>
                      <a:pt x="18485" y="15827"/>
                    </a:lnTo>
                    <a:cubicBezTo>
                      <a:pt x="18485" y="15862"/>
                      <a:pt x="18458" y="15880"/>
                      <a:pt x="18431" y="15880"/>
                    </a:cubicBezTo>
                    <a:lnTo>
                      <a:pt x="8154" y="15880"/>
                    </a:lnTo>
                    <a:lnTo>
                      <a:pt x="14265" y="9341"/>
                    </a:lnTo>
                    <a:close/>
                    <a:moveTo>
                      <a:pt x="1018" y="1"/>
                    </a:moveTo>
                    <a:cubicBezTo>
                      <a:pt x="456" y="1"/>
                      <a:pt x="1" y="456"/>
                      <a:pt x="1" y="1018"/>
                    </a:cubicBezTo>
                    <a:lnTo>
                      <a:pt x="1" y="15827"/>
                    </a:lnTo>
                    <a:cubicBezTo>
                      <a:pt x="1" y="16166"/>
                      <a:pt x="277" y="16442"/>
                      <a:pt x="616" y="16442"/>
                    </a:cubicBezTo>
                    <a:lnTo>
                      <a:pt x="3926" y="16442"/>
                    </a:lnTo>
                    <a:cubicBezTo>
                      <a:pt x="4086" y="16442"/>
                      <a:pt x="4211" y="16317"/>
                      <a:pt x="4211" y="16166"/>
                    </a:cubicBezTo>
                    <a:cubicBezTo>
                      <a:pt x="4211" y="16005"/>
                      <a:pt x="4086" y="15880"/>
                      <a:pt x="3926" y="15880"/>
                    </a:cubicBezTo>
                    <a:lnTo>
                      <a:pt x="616" y="15880"/>
                    </a:lnTo>
                    <a:cubicBezTo>
                      <a:pt x="580" y="15880"/>
                      <a:pt x="554" y="15862"/>
                      <a:pt x="554" y="15827"/>
                    </a:cubicBezTo>
                    <a:lnTo>
                      <a:pt x="554" y="11277"/>
                    </a:lnTo>
                    <a:lnTo>
                      <a:pt x="2561" y="9573"/>
                    </a:lnTo>
                    <a:lnTo>
                      <a:pt x="2561" y="11705"/>
                    </a:lnTo>
                    <a:cubicBezTo>
                      <a:pt x="2561" y="11812"/>
                      <a:pt x="2623" y="11910"/>
                      <a:pt x="2713" y="11955"/>
                    </a:cubicBezTo>
                    <a:cubicBezTo>
                      <a:pt x="2756" y="11979"/>
                      <a:pt x="2801" y="11990"/>
                      <a:pt x="2846" y="11990"/>
                    </a:cubicBezTo>
                    <a:cubicBezTo>
                      <a:pt x="2902" y="11990"/>
                      <a:pt x="2957" y="11972"/>
                      <a:pt x="3007" y="11937"/>
                    </a:cubicBezTo>
                    <a:lnTo>
                      <a:pt x="3828" y="11339"/>
                    </a:lnTo>
                    <a:lnTo>
                      <a:pt x="4648" y="11937"/>
                    </a:lnTo>
                    <a:cubicBezTo>
                      <a:pt x="4693" y="11973"/>
                      <a:pt x="4755" y="11991"/>
                      <a:pt x="4809" y="11991"/>
                    </a:cubicBezTo>
                    <a:cubicBezTo>
                      <a:pt x="4854" y="11991"/>
                      <a:pt x="4898" y="11982"/>
                      <a:pt x="4943" y="11955"/>
                    </a:cubicBezTo>
                    <a:cubicBezTo>
                      <a:pt x="5032" y="11910"/>
                      <a:pt x="5094" y="11812"/>
                      <a:pt x="5094" y="11705"/>
                    </a:cubicBezTo>
                    <a:lnTo>
                      <a:pt x="5094" y="9939"/>
                    </a:lnTo>
                    <a:cubicBezTo>
                      <a:pt x="5094" y="9787"/>
                      <a:pt x="4970" y="9662"/>
                      <a:pt x="4809" y="9662"/>
                    </a:cubicBezTo>
                    <a:cubicBezTo>
                      <a:pt x="4657" y="9662"/>
                      <a:pt x="4532" y="9787"/>
                      <a:pt x="4532" y="9939"/>
                    </a:cubicBezTo>
                    <a:lnTo>
                      <a:pt x="4532" y="11161"/>
                    </a:lnTo>
                    <a:lnTo>
                      <a:pt x="3988" y="10768"/>
                    </a:lnTo>
                    <a:cubicBezTo>
                      <a:pt x="3939" y="10733"/>
                      <a:pt x="3883" y="10715"/>
                      <a:pt x="3828" y="10715"/>
                    </a:cubicBezTo>
                    <a:cubicBezTo>
                      <a:pt x="3772" y="10715"/>
                      <a:pt x="3716" y="10733"/>
                      <a:pt x="3667" y="10768"/>
                    </a:cubicBezTo>
                    <a:lnTo>
                      <a:pt x="3123" y="11161"/>
                    </a:lnTo>
                    <a:lnTo>
                      <a:pt x="3123" y="9100"/>
                    </a:lnTo>
                    <a:lnTo>
                      <a:pt x="4532" y="7896"/>
                    </a:lnTo>
                    <a:lnTo>
                      <a:pt x="4532" y="8806"/>
                    </a:lnTo>
                    <a:cubicBezTo>
                      <a:pt x="4532" y="8958"/>
                      <a:pt x="4657" y="9082"/>
                      <a:pt x="4809" y="9082"/>
                    </a:cubicBezTo>
                    <a:cubicBezTo>
                      <a:pt x="4970" y="9082"/>
                      <a:pt x="5094" y="8958"/>
                      <a:pt x="5094" y="8806"/>
                    </a:cubicBezTo>
                    <a:lnTo>
                      <a:pt x="5094" y="7423"/>
                    </a:lnTo>
                    <a:lnTo>
                      <a:pt x="6558" y="6183"/>
                    </a:lnTo>
                    <a:lnTo>
                      <a:pt x="12329" y="10590"/>
                    </a:lnTo>
                    <a:lnTo>
                      <a:pt x="7396" y="15880"/>
                    </a:lnTo>
                    <a:lnTo>
                      <a:pt x="5068" y="15880"/>
                    </a:lnTo>
                    <a:cubicBezTo>
                      <a:pt x="4916" y="15880"/>
                      <a:pt x="4791" y="16005"/>
                      <a:pt x="4791" y="16166"/>
                    </a:cubicBezTo>
                    <a:cubicBezTo>
                      <a:pt x="4791" y="16317"/>
                      <a:pt x="4916" y="16442"/>
                      <a:pt x="5068" y="16442"/>
                    </a:cubicBezTo>
                    <a:lnTo>
                      <a:pt x="18431" y="16442"/>
                    </a:lnTo>
                    <a:cubicBezTo>
                      <a:pt x="18770" y="16442"/>
                      <a:pt x="19047" y="16166"/>
                      <a:pt x="19047" y="15827"/>
                    </a:cubicBezTo>
                    <a:lnTo>
                      <a:pt x="19047" y="5826"/>
                    </a:lnTo>
                    <a:cubicBezTo>
                      <a:pt x="19047" y="5675"/>
                      <a:pt x="18922" y="5550"/>
                      <a:pt x="18770" y="5550"/>
                    </a:cubicBezTo>
                    <a:cubicBezTo>
                      <a:pt x="18610" y="5550"/>
                      <a:pt x="18485" y="5675"/>
                      <a:pt x="18485" y="5826"/>
                    </a:cubicBezTo>
                    <a:lnTo>
                      <a:pt x="18485" y="11768"/>
                    </a:lnTo>
                    <a:lnTo>
                      <a:pt x="14399" y="8743"/>
                    </a:lnTo>
                    <a:cubicBezTo>
                      <a:pt x="14348" y="8708"/>
                      <a:pt x="14288" y="8690"/>
                      <a:pt x="14229" y="8690"/>
                    </a:cubicBezTo>
                    <a:cubicBezTo>
                      <a:pt x="14154" y="8690"/>
                      <a:pt x="14079" y="8719"/>
                      <a:pt x="14024" y="8779"/>
                    </a:cubicBezTo>
                    <a:lnTo>
                      <a:pt x="12713" y="10180"/>
                    </a:lnTo>
                    <a:lnTo>
                      <a:pt x="6718" y="5603"/>
                    </a:lnTo>
                    <a:cubicBezTo>
                      <a:pt x="6666" y="5564"/>
                      <a:pt x="6605" y="5544"/>
                      <a:pt x="6546" y="5544"/>
                    </a:cubicBezTo>
                    <a:cubicBezTo>
                      <a:pt x="6483" y="5544"/>
                      <a:pt x="6421" y="5566"/>
                      <a:pt x="6370" y="5612"/>
                    </a:cubicBezTo>
                    <a:lnTo>
                      <a:pt x="554" y="10545"/>
                    </a:lnTo>
                    <a:lnTo>
                      <a:pt x="554" y="3337"/>
                    </a:lnTo>
                    <a:lnTo>
                      <a:pt x="18485" y="3337"/>
                    </a:lnTo>
                    <a:lnTo>
                      <a:pt x="18485" y="4684"/>
                    </a:lnTo>
                    <a:cubicBezTo>
                      <a:pt x="18485" y="4836"/>
                      <a:pt x="18610" y="4961"/>
                      <a:pt x="18770" y="4961"/>
                    </a:cubicBezTo>
                    <a:cubicBezTo>
                      <a:pt x="18922" y="4961"/>
                      <a:pt x="19047" y="4836"/>
                      <a:pt x="19047" y="4684"/>
                    </a:cubicBezTo>
                    <a:lnTo>
                      <a:pt x="19047" y="1018"/>
                    </a:lnTo>
                    <a:cubicBezTo>
                      <a:pt x="19047" y="456"/>
                      <a:pt x="18592" y="1"/>
                      <a:pt x="180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61"/>
              <p:cNvSpPr/>
              <p:nvPr/>
            </p:nvSpPr>
            <p:spPr>
              <a:xfrm>
                <a:off x="1140250" y="2924950"/>
                <a:ext cx="2627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0233" y="562"/>
                    </a:lnTo>
                    <a:cubicBezTo>
                      <a:pt x="10385" y="562"/>
                      <a:pt x="10510" y="437"/>
                      <a:pt x="10510" y="286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61"/>
              <p:cNvSpPr/>
              <p:nvPr/>
            </p:nvSpPr>
            <p:spPr>
              <a:xfrm>
                <a:off x="1422825" y="2923150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61"/>
              <p:cNvSpPr/>
              <p:nvPr/>
            </p:nvSpPr>
            <p:spPr>
              <a:xfrm>
                <a:off x="1450475" y="29231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61"/>
              <p:cNvSpPr/>
              <p:nvPr/>
            </p:nvSpPr>
            <p:spPr>
              <a:xfrm>
                <a:off x="1478350" y="29231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61"/>
              <p:cNvSpPr/>
              <p:nvPr/>
            </p:nvSpPr>
            <p:spPr>
              <a:xfrm>
                <a:off x="1391375" y="3030650"/>
                <a:ext cx="14075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9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73"/>
                      <a:pt x="126" y="598"/>
                      <a:pt x="277" y="598"/>
                    </a:cubicBezTo>
                    <a:cubicBezTo>
                      <a:pt x="438" y="598"/>
                      <a:pt x="563" y="473"/>
                      <a:pt x="563" y="322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61"/>
              <p:cNvSpPr/>
              <p:nvPr/>
            </p:nvSpPr>
            <p:spPr>
              <a:xfrm>
                <a:off x="1418375" y="3030650"/>
                <a:ext cx="14075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9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22"/>
                    </a:lnTo>
                    <a:cubicBezTo>
                      <a:pt x="0" y="473"/>
                      <a:pt x="125" y="598"/>
                      <a:pt x="286" y="598"/>
                    </a:cubicBezTo>
                    <a:cubicBezTo>
                      <a:pt x="437" y="598"/>
                      <a:pt x="562" y="473"/>
                      <a:pt x="562" y="322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61"/>
              <p:cNvSpPr/>
              <p:nvPr/>
            </p:nvSpPr>
            <p:spPr>
              <a:xfrm>
                <a:off x="1445575" y="3030650"/>
                <a:ext cx="1385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9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73"/>
                      <a:pt x="125" y="598"/>
                      <a:pt x="277" y="598"/>
                    </a:cubicBezTo>
                    <a:cubicBezTo>
                      <a:pt x="429" y="598"/>
                      <a:pt x="554" y="473"/>
                      <a:pt x="554" y="322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" name="Google Shape;908;p58">
            <a:extLst>
              <a:ext uri="{FF2B5EF4-FFF2-40B4-BE49-F238E27FC236}">
                <a16:creationId xmlns:a16="http://schemas.microsoft.com/office/drawing/2014/main" id="{F3EE15C8-A03D-2820-F477-63A1606FACA6}"/>
              </a:ext>
            </a:extLst>
          </p:cNvPr>
          <p:cNvSpPr txBox="1">
            <a:spLocks/>
          </p:cNvSpPr>
          <p:nvPr/>
        </p:nvSpPr>
        <p:spPr>
          <a:xfrm>
            <a:off x="1046892" y="43668"/>
            <a:ext cx="5837524" cy="888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just"/>
            <a:r>
              <a:rPr lang="en" b="1" err="1">
                <a:latin typeface="Arial"/>
              </a:rPr>
              <a:t>Bước</a:t>
            </a:r>
            <a:r>
              <a:rPr lang="en" b="1">
                <a:latin typeface="Arial"/>
              </a:rPr>
              <a:t> 3: Tiến </a:t>
            </a:r>
            <a:r>
              <a:rPr lang="en" b="1" err="1">
                <a:latin typeface="Arial"/>
              </a:rPr>
              <a:t>hành</a:t>
            </a:r>
            <a:r>
              <a:rPr lang="en" b="1">
                <a:latin typeface="Arial"/>
              </a:rPr>
              <a:t> </a:t>
            </a:r>
            <a:r>
              <a:rPr lang="en" b="1" err="1">
                <a:latin typeface="Arial"/>
              </a:rPr>
              <a:t>thêm</a:t>
            </a:r>
            <a:r>
              <a:rPr lang="en" b="1">
                <a:latin typeface="Arial"/>
              </a:rPr>
              <a:t> </a:t>
            </a:r>
            <a:r>
              <a:rPr lang="en" b="1" err="1">
                <a:latin typeface="Arial"/>
              </a:rPr>
              <a:t>các</a:t>
            </a:r>
            <a:r>
              <a:rPr lang="en" b="1">
                <a:latin typeface="Arial"/>
              </a:rPr>
              <a:t> </a:t>
            </a:r>
            <a:r>
              <a:rPr lang="en" b="1" err="1">
                <a:latin typeface="Arial"/>
              </a:rPr>
              <a:t>máy</a:t>
            </a:r>
            <a:r>
              <a:rPr lang="en" b="1">
                <a:latin typeface="Arial"/>
              </a:rPr>
              <a:t> </a:t>
            </a:r>
            <a:r>
              <a:rPr lang="en" b="1" err="1">
                <a:latin typeface="Arial"/>
              </a:rPr>
              <a:t>chủ</a:t>
            </a:r>
            <a:r>
              <a:rPr lang="en" b="1">
                <a:latin typeface="Arial"/>
              </a:rPr>
              <a:t> </a:t>
            </a:r>
            <a:r>
              <a:rPr lang="en" b="1" err="1">
                <a:latin typeface="Arial"/>
              </a:rPr>
              <a:t>khác</a:t>
            </a:r>
            <a:r>
              <a:rPr lang="en" i="1"/>
              <a:t> </a:t>
            </a:r>
            <a:endParaRPr lang="en-US"/>
          </a:p>
          <a:p>
            <a:pPr marL="285750" indent="-285750" algn="just">
              <a:buFont typeface="Arial"/>
              <a:buChar char="•"/>
            </a:pPr>
            <a:r>
              <a:rPr lang="en" i="1" dirty="0" err="1"/>
              <a:t>Chỉnh</a:t>
            </a:r>
            <a:r>
              <a:rPr lang="en" i="1" dirty="0"/>
              <a:t> </a:t>
            </a:r>
            <a:r>
              <a:rPr lang="en" i="1" dirty="0" err="1"/>
              <a:t>sửa</a:t>
            </a:r>
            <a:r>
              <a:rPr lang="en" i="1" dirty="0"/>
              <a:t> </a:t>
            </a:r>
            <a:r>
              <a:rPr lang="en" i="1" dirty="0" err="1"/>
              <a:t>trong</a:t>
            </a:r>
            <a:r>
              <a:rPr lang="en" i="1" dirty="0"/>
              <a:t> file hazelcast.xml </a:t>
            </a:r>
            <a:r>
              <a:rPr lang="en" i="1" dirty="0" err="1"/>
              <a:t>để</a:t>
            </a:r>
            <a:r>
              <a:rPr lang="en" i="1" dirty="0"/>
              <a:t> </a:t>
            </a:r>
            <a:r>
              <a:rPr lang="en" i="1" dirty="0" err="1"/>
              <a:t>tiến</a:t>
            </a:r>
            <a:r>
              <a:rPr lang="en" i="1" dirty="0"/>
              <a:t> </a:t>
            </a:r>
            <a:r>
              <a:rPr lang="en" i="1" dirty="0" err="1"/>
              <a:t>hành</a:t>
            </a:r>
            <a:r>
              <a:rPr lang="en" i="1" dirty="0"/>
              <a:t> </a:t>
            </a:r>
            <a:r>
              <a:rPr lang="en" i="1" dirty="0" err="1"/>
              <a:t>thêm</a:t>
            </a:r>
            <a:r>
              <a:rPr lang="en" i="1" dirty="0"/>
              <a:t> </a:t>
            </a:r>
            <a:r>
              <a:rPr lang="en" i="1" dirty="0" err="1"/>
              <a:t>các</a:t>
            </a:r>
            <a:r>
              <a:rPr lang="en" i="1" dirty="0"/>
              <a:t> </a:t>
            </a:r>
            <a:r>
              <a:rPr lang="en" i="1" dirty="0" err="1"/>
              <a:t>máy</a:t>
            </a:r>
            <a:r>
              <a:rPr lang="en" i="1" dirty="0"/>
              <a:t> </a:t>
            </a:r>
            <a:r>
              <a:rPr lang="en" i="1" dirty="0" err="1"/>
              <a:t>chủ</a:t>
            </a:r>
            <a:r>
              <a:rPr lang="en" i="1" dirty="0"/>
              <a:t> </a:t>
            </a:r>
            <a:r>
              <a:rPr lang="en" i="1" dirty="0" err="1"/>
              <a:t>khác</a:t>
            </a:r>
            <a:r>
              <a:rPr lang="en" i="1" dirty="0"/>
              <a:t>.</a:t>
            </a:r>
            <a:endParaRPr lang="en" dirty="0"/>
          </a:p>
          <a:p>
            <a:pPr algn="just"/>
            <a:endParaRPr lang="en" b="1" i="1" dirty="0"/>
          </a:p>
          <a:p>
            <a:pPr marL="0" indent="0"/>
            <a:br>
              <a:rPr lang="en-US" dirty="0"/>
            </a:br>
            <a:endParaRPr lang="en-US" dirty="0"/>
          </a:p>
          <a:p>
            <a:pPr marL="0" indent="0">
              <a:buSzPts val="1100"/>
              <a:buFont typeface="Arial"/>
              <a:buNone/>
            </a:pPr>
            <a:endParaRPr lang="en" dirty="0"/>
          </a:p>
        </p:txBody>
      </p:sp>
      <p:sp>
        <p:nvSpPr>
          <p:cNvPr id="25" name="Google Shape;875;p58">
            <a:extLst>
              <a:ext uri="{FF2B5EF4-FFF2-40B4-BE49-F238E27FC236}">
                <a16:creationId xmlns:a16="http://schemas.microsoft.com/office/drawing/2014/main" id="{9B827F81-466F-9F3E-67B7-7F602705AE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42206" y="85662"/>
            <a:ext cx="2269275" cy="3289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 i="1" dirty="0">
                <a:solidFill>
                  <a:srgbClr val="FF0000"/>
                </a:solidFill>
              </a:rPr>
              <a:t>Cài </a:t>
            </a:r>
            <a:r>
              <a:rPr lang="en" sz="1100" i="1" dirty="0" err="1">
                <a:solidFill>
                  <a:srgbClr val="FF0000"/>
                </a:solidFill>
              </a:rPr>
              <a:t>đặt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trên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cụm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máy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phân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tán</a:t>
            </a:r>
            <a:r>
              <a:rPr lang="en" sz="1100" i="1" dirty="0">
                <a:solidFill>
                  <a:srgbClr val="FF0000"/>
                </a:solidFill>
              </a:rPr>
              <a:t>: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A4EAF5F8-2964-43CC-ACE3-68E2367CC3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736" y="830916"/>
            <a:ext cx="6610349" cy="4204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478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5"/>
          <p:cNvSpPr/>
          <p:nvPr/>
        </p:nvSpPr>
        <p:spPr>
          <a:xfrm>
            <a:off x="1058950" y="3333906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45"/>
          <p:cNvSpPr/>
          <p:nvPr/>
        </p:nvSpPr>
        <p:spPr>
          <a:xfrm>
            <a:off x="1593250" y="1996250"/>
            <a:ext cx="2862282" cy="130230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94" name="Google Shape;394;p45"/>
          <p:cNvSpPr txBox="1">
            <a:spLocks noGrp="1"/>
          </p:cNvSpPr>
          <p:nvPr>
            <p:ph type="title"/>
          </p:nvPr>
        </p:nvSpPr>
        <p:spPr>
          <a:xfrm>
            <a:off x="1537699" y="1450125"/>
            <a:ext cx="2701197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400" dirty="0"/>
              <a:t>1.OrientDB</a:t>
            </a:r>
            <a:endParaRPr lang="en-US" sz="2400" dirty="0"/>
          </a:p>
        </p:txBody>
      </p:sp>
      <p:sp>
        <p:nvSpPr>
          <p:cNvPr id="395" name="Google Shape;395;p45"/>
          <p:cNvSpPr txBox="1">
            <a:spLocks noGrp="1"/>
          </p:cNvSpPr>
          <p:nvPr>
            <p:ph type="subTitle" idx="1"/>
          </p:nvPr>
        </p:nvSpPr>
        <p:spPr>
          <a:xfrm>
            <a:off x="3079118" y="2853132"/>
            <a:ext cx="5666466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OrientDB</a:t>
            </a:r>
            <a:r>
              <a:rPr lang="vi-VN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là một hệ quản trị cơ sở dữ liệu </a:t>
            </a:r>
            <a:r>
              <a:rPr lang="vi-VN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NoSQL</a:t>
            </a:r>
            <a:r>
              <a:rPr lang="vi-VN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đa mô hình với sự hỗ trợ cho dữ liệu đồ thị và tài liệu, điểm đáng chú ý của </a:t>
            </a:r>
            <a:r>
              <a:rPr lang="vi-VN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OrientDB</a:t>
            </a:r>
            <a:r>
              <a:rPr lang="vi-VN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đó chính là nó được phát triển bằng ngôn ngữ lập trình </a:t>
            </a:r>
            <a:r>
              <a:rPr lang="vi-VN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Java</a:t>
            </a:r>
            <a:r>
              <a:rPr lang="vi-VN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nên có thể được cài đặt trên bất kỳ hệ điều hành nào các bạn muốn, đây là một lợi thế lớn so với các cơ sở dữ liệu </a:t>
            </a:r>
            <a:r>
              <a:rPr lang="vi-VN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NoSQL</a:t>
            </a:r>
            <a:r>
              <a:rPr lang="vi-VN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khác. </a:t>
            </a:r>
            <a:endParaRPr dirty="0"/>
          </a:p>
        </p:txBody>
      </p:sp>
      <p:cxnSp>
        <p:nvCxnSpPr>
          <p:cNvPr id="396" name="Google Shape;396;p45"/>
          <p:cNvCxnSpPr/>
          <p:nvPr/>
        </p:nvCxnSpPr>
        <p:spPr>
          <a:xfrm>
            <a:off x="1633025" y="1438775"/>
            <a:ext cx="8520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97" name="Google Shape;397;p45"/>
          <p:cNvGrpSpPr/>
          <p:nvPr/>
        </p:nvGrpSpPr>
        <p:grpSpPr>
          <a:xfrm rot="900245">
            <a:off x="1279924" y="3602427"/>
            <a:ext cx="599271" cy="543125"/>
            <a:chOff x="487903" y="3023794"/>
            <a:chExt cx="1092563" cy="990202"/>
          </a:xfrm>
        </p:grpSpPr>
        <p:sp>
          <p:nvSpPr>
            <p:cNvPr id="398" name="Google Shape;398;p45"/>
            <p:cNvSpPr/>
            <p:nvPr/>
          </p:nvSpPr>
          <p:spPr>
            <a:xfrm>
              <a:off x="524720" y="3023794"/>
              <a:ext cx="1055746" cy="950366"/>
            </a:xfrm>
            <a:custGeom>
              <a:avLst/>
              <a:gdLst/>
              <a:ahLst/>
              <a:cxnLst/>
              <a:rect l="l" t="t" r="r" b="b"/>
              <a:pathLst>
                <a:path w="19494" h="17549" extrusionOk="0">
                  <a:moveTo>
                    <a:pt x="1446" y="1"/>
                  </a:moveTo>
                  <a:cubicBezTo>
                    <a:pt x="643" y="1"/>
                    <a:pt x="1" y="643"/>
                    <a:pt x="1" y="1437"/>
                  </a:cubicBezTo>
                  <a:lnTo>
                    <a:pt x="1" y="11125"/>
                  </a:lnTo>
                  <a:lnTo>
                    <a:pt x="1" y="11732"/>
                  </a:lnTo>
                  <a:lnTo>
                    <a:pt x="1" y="11991"/>
                  </a:lnTo>
                  <a:lnTo>
                    <a:pt x="1" y="13793"/>
                  </a:lnTo>
                  <a:cubicBezTo>
                    <a:pt x="1" y="14141"/>
                    <a:pt x="286" y="14426"/>
                    <a:pt x="634" y="14426"/>
                  </a:cubicBezTo>
                  <a:lnTo>
                    <a:pt x="7468" y="14426"/>
                  </a:lnTo>
                  <a:cubicBezTo>
                    <a:pt x="7459" y="14444"/>
                    <a:pt x="7459" y="14462"/>
                    <a:pt x="7459" y="14480"/>
                  </a:cubicBezTo>
                  <a:cubicBezTo>
                    <a:pt x="7450" y="14498"/>
                    <a:pt x="7450" y="14524"/>
                    <a:pt x="7441" y="14542"/>
                  </a:cubicBezTo>
                  <a:cubicBezTo>
                    <a:pt x="7432" y="14569"/>
                    <a:pt x="7432" y="14596"/>
                    <a:pt x="7423" y="14614"/>
                  </a:cubicBezTo>
                  <a:cubicBezTo>
                    <a:pt x="7414" y="14640"/>
                    <a:pt x="7414" y="14667"/>
                    <a:pt x="7405" y="14685"/>
                  </a:cubicBezTo>
                  <a:cubicBezTo>
                    <a:pt x="7397" y="14712"/>
                    <a:pt x="7388" y="14738"/>
                    <a:pt x="7388" y="14765"/>
                  </a:cubicBezTo>
                  <a:cubicBezTo>
                    <a:pt x="7379" y="14783"/>
                    <a:pt x="7370" y="14810"/>
                    <a:pt x="7361" y="14837"/>
                  </a:cubicBezTo>
                  <a:cubicBezTo>
                    <a:pt x="7352" y="14863"/>
                    <a:pt x="7343" y="14890"/>
                    <a:pt x="7334" y="14917"/>
                  </a:cubicBezTo>
                  <a:cubicBezTo>
                    <a:pt x="7325" y="14953"/>
                    <a:pt x="7307" y="14997"/>
                    <a:pt x="7298" y="15033"/>
                  </a:cubicBezTo>
                  <a:cubicBezTo>
                    <a:pt x="7245" y="15184"/>
                    <a:pt x="7182" y="15345"/>
                    <a:pt x="7111" y="15506"/>
                  </a:cubicBezTo>
                  <a:cubicBezTo>
                    <a:pt x="6861" y="16023"/>
                    <a:pt x="6487" y="16567"/>
                    <a:pt x="5916" y="16995"/>
                  </a:cubicBezTo>
                  <a:cubicBezTo>
                    <a:pt x="5684" y="17174"/>
                    <a:pt x="5809" y="17549"/>
                    <a:pt x="6103" y="17549"/>
                  </a:cubicBezTo>
                  <a:lnTo>
                    <a:pt x="13383" y="17549"/>
                  </a:lnTo>
                  <a:cubicBezTo>
                    <a:pt x="13677" y="17549"/>
                    <a:pt x="13802" y="17174"/>
                    <a:pt x="13570" y="16995"/>
                  </a:cubicBezTo>
                  <a:cubicBezTo>
                    <a:pt x="12999" y="16567"/>
                    <a:pt x="12624" y="16023"/>
                    <a:pt x="12383" y="15506"/>
                  </a:cubicBezTo>
                  <a:cubicBezTo>
                    <a:pt x="12303" y="15345"/>
                    <a:pt x="12241" y="15184"/>
                    <a:pt x="12187" y="15033"/>
                  </a:cubicBezTo>
                  <a:cubicBezTo>
                    <a:pt x="12178" y="14997"/>
                    <a:pt x="12160" y="14953"/>
                    <a:pt x="12151" y="14917"/>
                  </a:cubicBezTo>
                  <a:cubicBezTo>
                    <a:pt x="12143" y="14890"/>
                    <a:pt x="12134" y="14863"/>
                    <a:pt x="12125" y="14837"/>
                  </a:cubicBezTo>
                  <a:cubicBezTo>
                    <a:pt x="12116" y="14810"/>
                    <a:pt x="12116" y="14783"/>
                    <a:pt x="12107" y="14765"/>
                  </a:cubicBezTo>
                  <a:cubicBezTo>
                    <a:pt x="12098" y="14738"/>
                    <a:pt x="12089" y="14712"/>
                    <a:pt x="12080" y="14685"/>
                  </a:cubicBezTo>
                  <a:cubicBezTo>
                    <a:pt x="12080" y="14667"/>
                    <a:pt x="12071" y="14640"/>
                    <a:pt x="12062" y="14614"/>
                  </a:cubicBezTo>
                  <a:cubicBezTo>
                    <a:pt x="12062" y="14596"/>
                    <a:pt x="12053" y="14569"/>
                    <a:pt x="12044" y="14542"/>
                  </a:cubicBezTo>
                  <a:cubicBezTo>
                    <a:pt x="12044" y="14524"/>
                    <a:pt x="12035" y="14498"/>
                    <a:pt x="12035" y="14480"/>
                  </a:cubicBezTo>
                  <a:cubicBezTo>
                    <a:pt x="12027" y="14462"/>
                    <a:pt x="12027" y="14444"/>
                    <a:pt x="12018" y="14426"/>
                  </a:cubicBezTo>
                  <a:lnTo>
                    <a:pt x="18851" y="14426"/>
                  </a:lnTo>
                  <a:cubicBezTo>
                    <a:pt x="19208" y="14426"/>
                    <a:pt x="19493" y="14141"/>
                    <a:pt x="19493" y="13793"/>
                  </a:cubicBezTo>
                  <a:lnTo>
                    <a:pt x="19493" y="11732"/>
                  </a:lnTo>
                  <a:lnTo>
                    <a:pt x="19493" y="11125"/>
                  </a:lnTo>
                  <a:lnTo>
                    <a:pt x="19493" y="1437"/>
                  </a:lnTo>
                  <a:cubicBezTo>
                    <a:pt x="19493" y="643"/>
                    <a:pt x="18842" y="1"/>
                    <a:pt x="18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9" name="Google Shape;399;p45"/>
            <p:cNvGrpSpPr/>
            <p:nvPr/>
          </p:nvGrpSpPr>
          <p:grpSpPr>
            <a:xfrm>
              <a:off x="487903" y="3060089"/>
              <a:ext cx="1055728" cy="953907"/>
              <a:chOff x="479650" y="2294000"/>
              <a:chExt cx="476175" cy="430250"/>
            </a:xfrm>
          </p:grpSpPr>
          <p:sp>
            <p:nvSpPr>
              <p:cNvPr id="400" name="Google Shape;400;p45"/>
              <p:cNvSpPr/>
              <p:nvPr/>
            </p:nvSpPr>
            <p:spPr>
              <a:xfrm>
                <a:off x="479650" y="2294000"/>
                <a:ext cx="476175" cy="430250"/>
              </a:xfrm>
              <a:custGeom>
                <a:avLst/>
                <a:gdLst/>
                <a:ahLst/>
                <a:cxnLst/>
                <a:rect l="l" t="t" r="r" b="b"/>
                <a:pathLst>
                  <a:path w="19047" h="17210" extrusionOk="0">
                    <a:moveTo>
                      <a:pt x="11464" y="14247"/>
                    </a:moveTo>
                    <a:cubicBezTo>
                      <a:pt x="11660" y="14979"/>
                      <a:pt x="12080" y="15934"/>
                      <a:pt x="12990" y="16629"/>
                    </a:cubicBezTo>
                    <a:cubicBezTo>
                      <a:pt x="12990" y="16638"/>
                      <a:pt x="12990" y="16647"/>
                      <a:pt x="12990" y="16647"/>
                    </a:cubicBezTo>
                    <a:lnTo>
                      <a:pt x="6067" y="16647"/>
                    </a:lnTo>
                    <a:cubicBezTo>
                      <a:pt x="6067" y="16647"/>
                      <a:pt x="6058" y="16638"/>
                      <a:pt x="6067" y="16629"/>
                    </a:cubicBezTo>
                    <a:cubicBezTo>
                      <a:pt x="6977" y="15942"/>
                      <a:pt x="7396" y="14997"/>
                      <a:pt x="7592" y="14247"/>
                    </a:cubicBezTo>
                    <a:close/>
                    <a:moveTo>
                      <a:pt x="1651" y="1"/>
                    </a:moveTo>
                    <a:cubicBezTo>
                      <a:pt x="741" y="1"/>
                      <a:pt x="0" y="741"/>
                      <a:pt x="0" y="1651"/>
                    </a:cubicBezTo>
                    <a:lnTo>
                      <a:pt x="0" y="13364"/>
                    </a:lnTo>
                    <a:cubicBezTo>
                      <a:pt x="0" y="13855"/>
                      <a:pt x="402" y="14247"/>
                      <a:pt x="893" y="14247"/>
                    </a:cubicBezTo>
                    <a:lnTo>
                      <a:pt x="7012" y="14247"/>
                    </a:lnTo>
                    <a:cubicBezTo>
                      <a:pt x="6825" y="14881"/>
                      <a:pt x="6459" y="15630"/>
                      <a:pt x="5728" y="16183"/>
                    </a:cubicBezTo>
                    <a:cubicBezTo>
                      <a:pt x="5532" y="16335"/>
                      <a:pt x="5460" y="16585"/>
                      <a:pt x="5532" y="16817"/>
                    </a:cubicBezTo>
                    <a:cubicBezTo>
                      <a:pt x="5612" y="17058"/>
                      <a:pt x="5826" y="17209"/>
                      <a:pt x="6076" y="17209"/>
                    </a:cubicBezTo>
                    <a:lnTo>
                      <a:pt x="12981" y="17209"/>
                    </a:lnTo>
                    <a:cubicBezTo>
                      <a:pt x="13230" y="17209"/>
                      <a:pt x="13436" y="17058"/>
                      <a:pt x="13516" y="16817"/>
                    </a:cubicBezTo>
                    <a:cubicBezTo>
                      <a:pt x="13596" y="16585"/>
                      <a:pt x="13525" y="16335"/>
                      <a:pt x="13320" y="16183"/>
                    </a:cubicBezTo>
                    <a:cubicBezTo>
                      <a:pt x="12597" y="15630"/>
                      <a:pt x="12231" y="14872"/>
                      <a:pt x="12044" y="14247"/>
                    </a:cubicBezTo>
                    <a:lnTo>
                      <a:pt x="14328" y="14247"/>
                    </a:lnTo>
                    <a:cubicBezTo>
                      <a:pt x="14479" y="14247"/>
                      <a:pt x="14604" y="14123"/>
                      <a:pt x="14604" y="13971"/>
                    </a:cubicBezTo>
                    <a:cubicBezTo>
                      <a:pt x="14604" y="13819"/>
                      <a:pt x="14479" y="13694"/>
                      <a:pt x="14328" y="13694"/>
                    </a:cubicBezTo>
                    <a:lnTo>
                      <a:pt x="893" y="13694"/>
                    </a:lnTo>
                    <a:cubicBezTo>
                      <a:pt x="705" y="13694"/>
                      <a:pt x="563" y="13543"/>
                      <a:pt x="563" y="13364"/>
                    </a:cubicBezTo>
                    <a:lnTo>
                      <a:pt x="563" y="11687"/>
                    </a:lnTo>
                    <a:lnTo>
                      <a:pt x="18494" y="11687"/>
                    </a:lnTo>
                    <a:lnTo>
                      <a:pt x="18494" y="13364"/>
                    </a:lnTo>
                    <a:cubicBezTo>
                      <a:pt x="18494" y="13543"/>
                      <a:pt x="18342" y="13694"/>
                      <a:pt x="18164" y="13694"/>
                    </a:cubicBezTo>
                    <a:lnTo>
                      <a:pt x="15470" y="13694"/>
                    </a:lnTo>
                    <a:cubicBezTo>
                      <a:pt x="15309" y="13694"/>
                      <a:pt x="15184" y="13819"/>
                      <a:pt x="15184" y="13971"/>
                    </a:cubicBezTo>
                    <a:cubicBezTo>
                      <a:pt x="15184" y="14123"/>
                      <a:pt x="15309" y="14247"/>
                      <a:pt x="15470" y="14247"/>
                    </a:cubicBezTo>
                    <a:lnTo>
                      <a:pt x="18164" y="14247"/>
                    </a:lnTo>
                    <a:cubicBezTo>
                      <a:pt x="18654" y="14247"/>
                      <a:pt x="19047" y="13855"/>
                      <a:pt x="19047" y="13364"/>
                    </a:cubicBezTo>
                    <a:lnTo>
                      <a:pt x="19047" y="5665"/>
                    </a:lnTo>
                    <a:cubicBezTo>
                      <a:pt x="19047" y="5505"/>
                      <a:pt x="18922" y="5380"/>
                      <a:pt x="18770" y="5380"/>
                    </a:cubicBezTo>
                    <a:cubicBezTo>
                      <a:pt x="18619" y="5380"/>
                      <a:pt x="18494" y="5505"/>
                      <a:pt x="18494" y="5665"/>
                    </a:cubicBezTo>
                    <a:lnTo>
                      <a:pt x="18494" y="11125"/>
                    </a:lnTo>
                    <a:lnTo>
                      <a:pt x="563" y="11125"/>
                    </a:lnTo>
                    <a:lnTo>
                      <a:pt x="563" y="1651"/>
                    </a:lnTo>
                    <a:cubicBezTo>
                      <a:pt x="563" y="1044"/>
                      <a:pt x="1053" y="563"/>
                      <a:pt x="1651" y="563"/>
                    </a:cubicBezTo>
                    <a:lnTo>
                      <a:pt x="17405" y="563"/>
                    </a:lnTo>
                    <a:cubicBezTo>
                      <a:pt x="18003" y="563"/>
                      <a:pt x="18494" y="1044"/>
                      <a:pt x="18494" y="1651"/>
                    </a:cubicBezTo>
                    <a:lnTo>
                      <a:pt x="18494" y="4524"/>
                    </a:lnTo>
                    <a:cubicBezTo>
                      <a:pt x="18494" y="4675"/>
                      <a:pt x="18619" y="4800"/>
                      <a:pt x="18770" y="4800"/>
                    </a:cubicBezTo>
                    <a:cubicBezTo>
                      <a:pt x="18922" y="4800"/>
                      <a:pt x="19047" y="4675"/>
                      <a:pt x="19047" y="4524"/>
                    </a:cubicBezTo>
                    <a:lnTo>
                      <a:pt x="19047" y="1651"/>
                    </a:lnTo>
                    <a:cubicBezTo>
                      <a:pt x="19047" y="741"/>
                      <a:pt x="18315" y="1"/>
                      <a:pt x="1740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5"/>
              <p:cNvSpPr/>
              <p:nvPr/>
            </p:nvSpPr>
            <p:spPr>
              <a:xfrm>
                <a:off x="700450" y="2593750"/>
                <a:ext cx="34825" cy="34825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1393" extrusionOk="0">
                    <a:moveTo>
                      <a:pt x="696" y="562"/>
                    </a:moveTo>
                    <a:cubicBezTo>
                      <a:pt x="768" y="562"/>
                      <a:pt x="830" y="625"/>
                      <a:pt x="830" y="696"/>
                    </a:cubicBezTo>
                    <a:cubicBezTo>
                      <a:pt x="830" y="777"/>
                      <a:pt x="768" y="839"/>
                      <a:pt x="696" y="839"/>
                    </a:cubicBezTo>
                    <a:cubicBezTo>
                      <a:pt x="616" y="839"/>
                      <a:pt x="562" y="777"/>
                      <a:pt x="562" y="696"/>
                    </a:cubicBezTo>
                    <a:cubicBezTo>
                      <a:pt x="562" y="625"/>
                      <a:pt x="616" y="562"/>
                      <a:pt x="696" y="562"/>
                    </a:cubicBezTo>
                    <a:close/>
                    <a:moveTo>
                      <a:pt x="696" y="0"/>
                    </a:moveTo>
                    <a:cubicBezTo>
                      <a:pt x="313" y="0"/>
                      <a:pt x="0" y="313"/>
                      <a:pt x="0" y="696"/>
                    </a:cubicBezTo>
                    <a:cubicBezTo>
                      <a:pt x="0" y="1080"/>
                      <a:pt x="313" y="1392"/>
                      <a:pt x="696" y="1392"/>
                    </a:cubicBezTo>
                    <a:cubicBezTo>
                      <a:pt x="1080" y="1392"/>
                      <a:pt x="1392" y="1080"/>
                      <a:pt x="1392" y="696"/>
                    </a:cubicBezTo>
                    <a:cubicBezTo>
                      <a:pt x="1392" y="313"/>
                      <a:pt x="1080" y="0"/>
                      <a:pt x="69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45"/>
              <p:cNvSpPr/>
              <p:nvPr/>
            </p:nvSpPr>
            <p:spPr>
              <a:xfrm>
                <a:off x="628850" y="2366275"/>
                <a:ext cx="178000" cy="144750"/>
              </a:xfrm>
              <a:custGeom>
                <a:avLst/>
                <a:gdLst/>
                <a:ahLst/>
                <a:cxnLst/>
                <a:rect l="l" t="t" r="r" b="b"/>
                <a:pathLst>
                  <a:path w="7120" h="5790" extrusionOk="0">
                    <a:moveTo>
                      <a:pt x="607" y="0"/>
                    </a:moveTo>
                    <a:cubicBezTo>
                      <a:pt x="268" y="0"/>
                      <a:pt x="1" y="268"/>
                      <a:pt x="1" y="607"/>
                    </a:cubicBezTo>
                    <a:lnTo>
                      <a:pt x="1" y="5174"/>
                    </a:lnTo>
                    <a:cubicBezTo>
                      <a:pt x="1" y="5513"/>
                      <a:pt x="268" y="5790"/>
                      <a:pt x="607" y="5790"/>
                    </a:cubicBezTo>
                    <a:lnTo>
                      <a:pt x="1785" y="5790"/>
                    </a:lnTo>
                    <a:cubicBezTo>
                      <a:pt x="1945" y="5790"/>
                      <a:pt x="2061" y="5665"/>
                      <a:pt x="2061" y="5504"/>
                    </a:cubicBezTo>
                    <a:cubicBezTo>
                      <a:pt x="2061" y="5353"/>
                      <a:pt x="1945" y="5228"/>
                      <a:pt x="1785" y="5228"/>
                    </a:cubicBezTo>
                    <a:lnTo>
                      <a:pt x="607" y="5228"/>
                    </a:lnTo>
                    <a:cubicBezTo>
                      <a:pt x="581" y="5228"/>
                      <a:pt x="554" y="5201"/>
                      <a:pt x="554" y="5174"/>
                    </a:cubicBezTo>
                    <a:lnTo>
                      <a:pt x="554" y="607"/>
                    </a:lnTo>
                    <a:cubicBezTo>
                      <a:pt x="554" y="580"/>
                      <a:pt x="581" y="553"/>
                      <a:pt x="607" y="553"/>
                    </a:cubicBezTo>
                    <a:lnTo>
                      <a:pt x="6513" y="553"/>
                    </a:lnTo>
                    <a:cubicBezTo>
                      <a:pt x="6540" y="553"/>
                      <a:pt x="6567" y="580"/>
                      <a:pt x="6567" y="607"/>
                    </a:cubicBezTo>
                    <a:lnTo>
                      <a:pt x="6567" y="5174"/>
                    </a:lnTo>
                    <a:cubicBezTo>
                      <a:pt x="6567" y="5201"/>
                      <a:pt x="6540" y="5228"/>
                      <a:pt x="6513" y="5228"/>
                    </a:cubicBezTo>
                    <a:lnTo>
                      <a:pt x="2927" y="5228"/>
                    </a:lnTo>
                    <a:cubicBezTo>
                      <a:pt x="2775" y="5228"/>
                      <a:pt x="2650" y="5353"/>
                      <a:pt x="2650" y="5504"/>
                    </a:cubicBezTo>
                    <a:cubicBezTo>
                      <a:pt x="2650" y="5665"/>
                      <a:pt x="2775" y="5790"/>
                      <a:pt x="2927" y="5790"/>
                    </a:cubicBezTo>
                    <a:lnTo>
                      <a:pt x="6513" y="5790"/>
                    </a:lnTo>
                    <a:cubicBezTo>
                      <a:pt x="6843" y="5790"/>
                      <a:pt x="7120" y="5513"/>
                      <a:pt x="7120" y="5174"/>
                    </a:cubicBezTo>
                    <a:lnTo>
                      <a:pt x="7120" y="607"/>
                    </a:lnTo>
                    <a:cubicBezTo>
                      <a:pt x="7120" y="268"/>
                      <a:pt x="6843" y="0"/>
                      <a:pt x="651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45"/>
              <p:cNvSpPr/>
              <p:nvPr/>
            </p:nvSpPr>
            <p:spPr>
              <a:xfrm>
                <a:off x="703575" y="2397050"/>
                <a:ext cx="72725" cy="71600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864" extrusionOk="0">
                    <a:moveTo>
                      <a:pt x="428" y="0"/>
                    </a:moveTo>
                    <a:cubicBezTo>
                      <a:pt x="268" y="0"/>
                      <a:pt x="143" y="125"/>
                      <a:pt x="143" y="277"/>
                    </a:cubicBezTo>
                    <a:cubicBezTo>
                      <a:pt x="143" y="437"/>
                      <a:pt x="268" y="562"/>
                      <a:pt x="428" y="562"/>
                    </a:cubicBezTo>
                    <a:lnTo>
                      <a:pt x="1936" y="562"/>
                    </a:lnTo>
                    <a:lnTo>
                      <a:pt x="107" y="2382"/>
                    </a:lnTo>
                    <a:cubicBezTo>
                      <a:pt x="0" y="2489"/>
                      <a:pt x="0" y="2667"/>
                      <a:pt x="107" y="2775"/>
                    </a:cubicBezTo>
                    <a:cubicBezTo>
                      <a:pt x="161" y="2837"/>
                      <a:pt x="232" y="2864"/>
                      <a:pt x="304" y="2864"/>
                    </a:cubicBezTo>
                    <a:cubicBezTo>
                      <a:pt x="375" y="2864"/>
                      <a:pt x="446" y="2837"/>
                      <a:pt x="500" y="2775"/>
                    </a:cubicBezTo>
                    <a:lnTo>
                      <a:pt x="2346" y="937"/>
                    </a:lnTo>
                    <a:lnTo>
                      <a:pt x="2346" y="2489"/>
                    </a:lnTo>
                    <a:cubicBezTo>
                      <a:pt x="2346" y="2641"/>
                      <a:pt x="2471" y="2766"/>
                      <a:pt x="2632" y="2766"/>
                    </a:cubicBezTo>
                    <a:cubicBezTo>
                      <a:pt x="2784" y="2766"/>
                      <a:pt x="2908" y="2641"/>
                      <a:pt x="2908" y="2489"/>
                    </a:cubicBezTo>
                    <a:lnTo>
                      <a:pt x="2908" y="277"/>
                    </a:lnTo>
                    <a:cubicBezTo>
                      <a:pt x="2908" y="125"/>
                      <a:pt x="2784" y="0"/>
                      <a:pt x="263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45"/>
              <p:cNvSpPr/>
              <p:nvPr/>
            </p:nvSpPr>
            <p:spPr>
              <a:xfrm>
                <a:off x="778500" y="2485575"/>
                <a:ext cx="68500" cy="62700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508" extrusionOk="0">
                    <a:moveTo>
                      <a:pt x="2463" y="1"/>
                    </a:moveTo>
                    <a:cubicBezTo>
                      <a:pt x="2311" y="1"/>
                      <a:pt x="2186" y="126"/>
                      <a:pt x="2186" y="277"/>
                    </a:cubicBezTo>
                    <a:lnTo>
                      <a:pt x="2186" y="1946"/>
                    </a:lnTo>
                    <a:lnTo>
                      <a:pt x="286" y="1946"/>
                    </a:lnTo>
                    <a:cubicBezTo>
                      <a:pt x="126" y="1946"/>
                      <a:pt x="1" y="2070"/>
                      <a:pt x="1" y="2231"/>
                    </a:cubicBezTo>
                    <a:cubicBezTo>
                      <a:pt x="1" y="2383"/>
                      <a:pt x="126" y="2508"/>
                      <a:pt x="286" y="2508"/>
                    </a:cubicBezTo>
                    <a:lnTo>
                      <a:pt x="2463" y="2508"/>
                    </a:lnTo>
                    <a:cubicBezTo>
                      <a:pt x="2615" y="2508"/>
                      <a:pt x="2739" y="2383"/>
                      <a:pt x="2739" y="2231"/>
                    </a:cubicBezTo>
                    <a:lnTo>
                      <a:pt x="2739" y="277"/>
                    </a:lnTo>
                    <a:cubicBezTo>
                      <a:pt x="2739" y="126"/>
                      <a:pt x="2615" y="1"/>
                      <a:pt x="246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45"/>
              <p:cNvSpPr/>
              <p:nvPr/>
            </p:nvSpPr>
            <p:spPr>
              <a:xfrm>
                <a:off x="588475" y="2328125"/>
                <a:ext cx="68500" cy="62700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508" extrusionOk="0">
                    <a:moveTo>
                      <a:pt x="286" y="1"/>
                    </a:moveTo>
                    <a:cubicBezTo>
                      <a:pt x="126" y="1"/>
                      <a:pt x="1" y="125"/>
                      <a:pt x="1" y="277"/>
                    </a:cubicBezTo>
                    <a:lnTo>
                      <a:pt x="1" y="2231"/>
                    </a:lnTo>
                    <a:cubicBezTo>
                      <a:pt x="1" y="2382"/>
                      <a:pt x="126" y="2507"/>
                      <a:pt x="286" y="2507"/>
                    </a:cubicBezTo>
                    <a:cubicBezTo>
                      <a:pt x="438" y="2507"/>
                      <a:pt x="563" y="2382"/>
                      <a:pt x="563" y="2231"/>
                    </a:cubicBezTo>
                    <a:lnTo>
                      <a:pt x="563" y="554"/>
                    </a:lnTo>
                    <a:lnTo>
                      <a:pt x="2463" y="554"/>
                    </a:lnTo>
                    <a:cubicBezTo>
                      <a:pt x="2615" y="554"/>
                      <a:pt x="2740" y="429"/>
                      <a:pt x="2740" y="277"/>
                    </a:cubicBezTo>
                    <a:cubicBezTo>
                      <a:pt x="2740" y="125"/>
                      <a:pt x="2615" y="1"/>
                      <a:pt x="246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45"/>
              <p:cNvSpPr/>
              <p:nvPr/>
            </p:nvSpPr>
            <p:spPr>
              <a:xfrm>
                <a:off x="834475" y="2370950"/>
                <a:ext cx="13850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16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9"/>
                    </a:lnTo>
                    <a:cubicBezTo>
                      <a:pt x="1" y="491"/>
                      <a:pt x="126" y="616"/>
                      <a:pt x="277" y="616"/>
                    </a:cubicBezTo>
                    <a:cubicBezTo>
                      <a:pt x="429" y="616"/>
                      <a:pt x="554" y="491"/>
                      <a:pt x="554" y="339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45"/>
              <p:cNvSpPr/>
              <p:nvPr/>
            </p:nvSpPr>
            <p:spPr>
              <a:xfrm>
                <a:off x="856350" y="23709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86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86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45"/>
              <p:cNvSpPr/>
              <p:nvPr/>
            </p:nvSpPr>
            <p:spPr>
              <a:xfrm>
                <a:off x="828900" y="2398150"/>
                <a:ext cx="471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563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38"/>
                      <a:pt x="126" y="563"/>
                      <a:pt x="277" y="563"/>
                    </a:cubicBezTo>
                    <a:lnTo>
                      <a:pt x="1598" y="563"/>
                    </a:lnTo>
                    <a:cubicBezTo>
                      <a:pt x="1758" y="563"/>
                      <a:pt x="1883" y="438"/>
                      <a:pt x="1883" y="277"/>
                    </a:cubicBezTo>
                    <a:cubicBezTo>
                      <a:pt x="1883" y="126"/>
                      <a:pt x="1758" y="1"/>
                      <a:pt x="159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45"/>
              <p:cNvSpPr/>
              <p:nvPr/>
            </p:nvSpPr>
            <p:spPr>
              <a:xfrm>
                <a:off x="828900" y="2419125"/>
                <a:ext cx="471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8"/>
                      <a:pt x="126" y="553"/>
                      <a:pt x="277" y="553"/>
                    </a:cubicBezTo>
                    <a:lnTo>
                      <a:pt x="1598" y="553"/>
                    </a:lnTo>
                    <a:cubicBezTo>
                      <a:pt x="1758" y="553"/>
                      <a:pt x="1883" y="428"/>
                      <a:pt x="1883" y="277"/>
                    </a:cubicBezTo>
                    <a:cubicBezTo>
                      <a:pt x="1883" y="125"/>
                      <a:pt x="1758" y="0"/>
                      <a:pt x="159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45"/>
              <p:cNvSpPr/>
              <p:nvPr/>
            </p:nvSpPr>
            <p:spPr>
              <a:xfrm>
                <a:off x="828900" y="2439850"/>
                <a:ext cx="471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555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598" y="554"/>
                    </a:lnTo>
                    <a:cubicBezTo>
                      <a:pt x="1758" y="554"/>
                      <a:pt x="1883" y="429"/>
                      <a:pt x="1883" y="277"/>
                    </a:cubicBezTo>
                    <a:cubicBezTo>
                      <a:pt x="1883" y="126"/>
                      <a:pt x="1758" y="1"/>
                      <a:pt x="159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45"/>
              <p:cNvSpPr/>
              <p:nvPr/>
            </p:nvSpPr>
            <p:spPr>
              <a:xfrm>
                <a:off x="565300" y="2426925"/>
                <a:ext cx="14075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7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1"/>
                    </a:cubicBezTo>
                    <a:lnTo>
                      <a:pt x="562" y="277"/>
                    </a:lnTo>
                    <a:cubicBezTo>
                      <a:pt x="562" y="125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45"/>
              <p:cNvSpPr/>
              <p:nvPr/>
            </p:nvSpPr>
            <p:spPr>
              <a:xfrm>
                <a:off x="587375" y="2426925"/>
                <a:ext cx="1385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17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29" y="616"/>
                      <a:pt x="553" y="491"/>
                      <a:pt x="553" y="331"/>
                    </a:cubicBezTo>
                    <a:lnTo>
                      <a:pt x="553" y="277"/>
                    </a:lnTo>
                    <a:cubicBezTo>
                      <a:pt x="553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45"/>
              <p:cNvSpPr/>
              <p:nvPr/>
            </p:nvSpPr>
            <p:spPr>
              <a:xfrm>
                <a:off x="559725" y="2454125"/>
                <a:ext cx="47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883" h="554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cubicBezTo>
                      <a:pt x="0" y="429"/>
                      <a:pt x="125" y="554"/>
                      <a:pt x="277" y="554"/>
                    </a:cubicBezTo>
                    <a:lnTo>
                      <a:pt x="1606" y="554"/>
                    </a:lnTo>
                    <a:cubicBezTo>
                      <a:pt x="1758" y="554"/>
                      <a:pt x="1882" y="429"/>
                      <a:pt x="1882" y="277"/>
                    </a:cubicBezTo>
                    <a:cubicBezTo>
                      <a:pt x="1882" y="126"/>
                      <a:pt x="1758" y="1"/>
                      <a:pt x="160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5"/>
              <p:cNvSpPr/>
              <p:nvPr/>
            </p:nvSpPr>
            <p:spPr>
              <a:xfrm>
                <a:off x="559725" y="2474875"/>
                <a:ext cx="4707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883" h="563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cubicBezTo>
                      <a:pt x="0" y="438"/>
                      <a:pt x="125" y="563"/>
                      <a:pt x="277" y="563"/>
                    </a:cubicBezTo>
                    <a:lnTo>
                      <a:pt x="1606" y="563"/>
                    </a:lnTo>
                    <a:cubicBezTo>
                      <a:pt x="1758" y="563"/>
                      <a:pt x="1882" y="438"/>
                      <a:pt x="1882" y="277"/>
                    </a:cubicBezTo>
                    <a:cubicBezTo>
                      <a:pt x="1882" y="125"/>
                      <a:pt x="1758" y="1"/>
                      <a:pt x="160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5"/>
              <p:cNvSpPr/>
              <p:nvPr/>
            </p:nvSpPr>
            <p:spPr>
              <a:xfrm>
                <a:off x="559725" y="2495625"/>
                <a:ext cx="4707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883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1606" y="562"/>
                    </a:lnTo>
                    <a:cubicBezTo>
                      <a:pt x="1758" y="562"/>
                      <a:pt x="1882" y="437"/>
                      <a:pt x="1882" y="286"/>
                    </a:cubicBezTo>
                    <a:cubicBezTo>
                      <a:pt x="1882" y="125"/>
                      <a:pt x="1758" y="0"/>
                      <a:pt x="16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Google Shape;365;p44">
            <a:extLst>
              <a:ext uri="{FF2B5EF4-FFF2-40B4-BE49-F238E27FC236}">
                <a16:creationId xmlns:a16="http://schemas.microsoft.com/office/drawing/2014/main" id="{B33BA09A-264A-71CD-E03C-750AD0588833}"/>
              </a:ext>
            </a:extLst>
          </p:cNvPr>
          <p:cNvSpPr txBox="1">
            <a:spLocks/>
          </p:cNvSpPr>
          <p:nvPr/>
        </p:nvSpPr>
        <p:spPr>
          <a:xfrm flipH="1">
            <a:off x="3532524" y="167801"/>
            <a:ext cx="2783367" cy="8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bhaya Libre"/>
              <a:buNone/>
              <a:defRPr sz="42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bhaya Libre"/>
              <a:buNone/>
              <a:defRPr sz="42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bhaya Libre"/>
              <a:buNone/>
              <a:defRPr sz="42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bhaya Libre"/>
              <a:buNone/>
              <a:defRPr sz="42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bhaya Libre"/>
              <a:buNone/>
              <a:defRPr sz="42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bhaya Libre"/>
              <a:buNone/>
              <a:defRPr sz="42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bhaya Libre"/>
              <a:buNone/>
              <a:defRPr sz="42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bhaya Libre"/>
              <a:buNone/>
              <a:defRPr sz="42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bhaya Libre"/>
              <a:buNone/>
              <a:defRPr sz="42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r>
              <a:rPr lang="vi-VN" dirty="0"/>
              <a:t>I.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endParaRPr lang="en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61"/>
          <p:cNvSpPr/>
          <p:nvPr/>
        </p:nvSpPr>
        <p:spPr>
          <a:xfrm>
            <a:off x="1765676" y="998250"/>
            <a:ext cx="1635240" cy="113957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972" name="Google Shape;972;p61"/>
          <p:cNvSpPr/>
          <p:nvPr/>
        </p:nvSpPr>
        <p:spPr>
          <a:xfrm>
            <a:off x="7143338" y="41504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3" name="Google Shape;973;p61"/>
          <p:cNvGrpSpPr/>
          <p:nvPr/>
        </p:nvGrpSpPr>
        <p:grpSpPr>
          <a:xfrm rot="-473172">
            <a:off x="7410393" y="713492"/>
            <a:ext cx="506703" cy="444356"/>
            <a:chOff x="5639500" y="597275"/>
            <a:chExt cx="506725" cy="444375"/>
          </a:xfrm>
        </p:grpSpPr>
        <p:sp>
          <p:nvSpPr>
            <p:cNvPr id="974" name="Google Shape;974;p61"/>
            <p:cNvSpPr/>
            <p:nvPr/>
          </p:nvSpPr>
          <p:spPr>
            <a:xfrm>
              <a:off x="5658875" y="623025"/>
              <a:ext cx="487350" cy="418625"/>
            </a:xfrm>
            <a:custGeom>
              <a:avLst/>
              <a:gdLst/>
              <a:ahLst/>
              <a:cxnLst/>
              <a:rect l="l" t="t" r="r" b="b"/>
              <a:pathLst>
                <a:path w="19494" h="16745" extrusionOk="0">
                  <a:moveTo>
                    <a:pt x="786" y="0"/>
                  </a:moveTo>
                  <a:cubicBezTo>
                    <a:pt x="349" y="0"/>
                    <a:pt x="1" y="348"/>
                    <a:pt x="1" y="776"/>
                  </a:cubicBezTo>
                  <a:lnTo>
                    <a:pt x="1" y="3560"/>
                  </a:lnTo>
                  <a:lnTo>
                    <a:pt x="1" y="10643"/>
                  </a:lnTo>
                  <a:lnTo>
                    <a:pt x="1" y="11455"/>
                  </a:lnTo>
                  <a:lnTo>
                    <a:pt x="1" y="16388"/>
                  </a:lnTo>
                  <a:cubicBezTo>
                    <a:pt x="1" y="16558"/>
                    <a:pt x="126" y="16700"/>
                    <a:pt x="286" y="16736"/>
                  </a:cubicBezTo>
                  <a:cubicBezTo>
                    <a:pt x="313" y="16745"/>
                    <a:pt x="331" y="16745"/>
                    <a:pt x="358" y="16745"/>
                  </a:cubicBezTo>
                  <a:lnTo>
                    <a:pt x="19136" y="16745"/>
                  </a:lnTo>
                  <a:cubicBezTo>
                    <a:pt x="19333" y="16745"/>
                    <a:pt x="19493" y="16584"/>
                    <a:pt x="19493" y="16388"/>
                  </a:cubicBezTo>
                  <a:lnTo>
                    <a:pt x="19493" y="15683"/>
                  </a:lnTo>
                  <a:lnTo>
                    <a:pt x="19493" y="12695"/>
                  </a:lnTo>
                  <a:lnTo>
                    <a:pt x="19493" y="11928"/>
                  </a:lnTo>
                  <a:lnTo>
                    <a:pt x="19493" y="3560"/>
                  </a:lnTo>
                  <a:lnTo>
                    <a:pt x="19493" y="776"/>
                  </a:lnTo>
                  <a:cubicBezTo>
                    <a:pt x="19493" y="348"/>
                    <a:pt x="19145" y="0"/>
                    <a:pt x="18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5" name="Google Shape;975;p61"/>
            <p:cNvGrpSpPr/>
            <p:nvPr/>
          </p:nvGrpSpPr>
          <p:grpSpPr>
            <a:xfrm>
              <a:off x="5639500" y="597275"/>
              <a:ext cx="476200" cy="411075"/>
              <a:chOff x="1078250" y="2889025"/>
              <a:chExt cx="476200" cy="411075"/>
            </a:xfrm>
          </p:grpSpPr>
          <p:sp>
            <p:nvSpPr>
              <p:cNvPr id="976" name="Google Shape;976;p61"/>
              <p:cNvSpPr/>
              <p:nvPr/>
            </p:nvSpPr>
            <p:spPr>
              <a:xfrm>
                <a:off x="1078250" y="2889025"/>
                <a:ext cx="476200" cy="411075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3" extrusionOk="0">
                    <a:moveTo>
                      <a:pt x="18030" y="554"/>
                    </a:moveTo>
                    <a:cubicBezTo>
                      <a:pt x="18280" y="554"/>
                      <a:pt x="18485" y="759"/>
                      <a:pt x="18485" y="1018"/>
                    </a:cubicBezTo>
                    <a:lnTo>
                      <a:pt x="18485" y="2784"/>
                    </a:lnTo>
                    <a:lnTo>
                      <a:pt x="554" y="2784"/>
                    </a:lnTo>
                    <a:lnTo>
                      <a:pt x="554" y="1018"/>
                    </a:lnTo>
                    <a:cubicBezTo>
                      <a:pt x="554" y="759"/>
                      <a:pt x="759" y="554"/>
                      <a:pt x="1018" y="554"/>
                    </a:cubicBezTo>
                    <a:close/>
                    <a:moveTo>
                      <a:pt x="14265" y="9341"/>
                    </a:moveTo>
                    <a:lnTo>
                      <a:pt x="18485" y="12463"/>
                    </a:lnTo>
                    <a:lnTo>
                      <a:pt x="18485" y="15827"/>
                    </a:lnTo>
                    <a:cubicBezTo>
                      <a:pt x="18485" y="15862"/>
                      <a:pt x="18458" y="15880"/>
                      <a:pt x="18431" y="15880"/>
                    </a:cubicBezTo>
                    <a:lnTo>
                      <a:pt x="8154" y="15880"/>
                    </a:lnTo>
                    <a:lnTo>
                      <a:pt x="14265" y="9341"/>
                    </a:lnTo>
                    <a:close/>
                    <a:moveTo>
                      <a:pt x="1018" y="1"/>
                    </a:moveTo>
                    <a:cubicBezTo>
                      <a:pt x="456" y="1"/>
                      <a:pt x="1" y="456"/>
                      <a:pt x="1" y="1018"/>
                    </a:cubicBezTo>
                    <a:lnTo>
                      <a:pt x="1" y="15827"/>
                    </a:lnTo>
                    <a:cubicBezTo>
                      <a:pt x="1" y="16166"/>
                      <a:pt x="277" y="16442"/>
                      <a:pt x="616" y="16442"/>
                    </a:cubicBezTo>
                    <a:lnTo>
                      <a:pt x="3926" y="16442"/>
                    </a:lnTo>
                    <a:cubicBezTo>
                      <a:pt x="4086" y="16442"/>
                      <a:pt x="4211" y="16317"/>
                      <a:pt x="4211" y="16166"/>
                    </a:cubicBezTo>
                    <a:cubicBezTo>
                      <a:pt x="4211" y="16005"/>
                      <a:pt x="4086" y="15880"/>
                      <a:pt x="3926" y="15880"/>
                    </a:cubicBezTo>
                    <a:lnTo>
                      <a:pt x="616" y="15880"/>
                    </a:lnTo>
                    <a:cubicBezTo>
                      <a:pt x="580" y="15880"/>
                      <a:pt x="554" y="15862"/>
                      <a:pt x="554" y="15827"/>
                    </a:cubicBezTo>
                    <a:lnTo>
                      <a:pt x="554" y="11277"/>
                    </a:lnTo>
                    <a:lnTo>
                      <a:pt x="2561" y="9573"/>
                    </a:lnTo>
                    <a:lnTo>
                      <a:pt x="2561" y="11705"/>
                    </a:lnTo>
                    <a:cubicBezTo>
                      <a:pt x="2561" y="11812"/>
                      <a:pt x="2623" y="11910"/>
                      <a:pt x="2713" y="11955"/>
                    </a:cubicBezTo>
                    <a:cubicBezTo>
                      <a:pt x="2756" y="11979"/>
                      <a:pt x="2801" y="11990"/>
                      <a:pt x="2846" y="11990"/>
                    </a:cubicBezTo>
                    <a:cubicBezTo>
                      <a:pt x="2902" y="11990"/>
                      <a:pt x="2957" y="11972"/>
                      <a:pt x="3007" y="11937"/>
                    </a:cubicBezTo>
                    <a:lnTo>
                      <a:pt x="3828" y="11339"/>
                    </a:lnTo>
                    <a:lnTo>
                      <a:pt x="4648" y="11937"/>
                    </a:lnTo>
                    <a:cubicBezTo>
                      <a:pt x="4693" y="11973"/>
                      <a:pt x="4755" y="11991"/>
                      <a:pt x="4809" y="11991"/>
                    </a:cubicBezTo>
                    <a:cubicBezTo>
                      <a:pt x="4854" y="11991"/>
                      <a:pt x="4898" y="11982"/>
                      <a:pt x="4943" y="11955"/>
                    </a:cubicBezTo>
                    <a:cubicBezTo>
                      <a:pt x="5032" y="11910"/>
                      <a:pt x="5094" y="11812"/>
                      <a:pt x="5094" y="11705"/>
                    </a:cubicBezTo>
                    <a:lnTo>
                      <a:pt x="5094" y="9939"/>
                    </a:lnTo>
                    <a:cubicBezTo>
                      <a:pt x="5094" y="9787"/>
                      <a:pt x="4970" y="9662"/>
                      <a:pt x="4809" y="9662"/>
                    </a:cubicBezTo>
                    <a:cubicBezTo>
                      <a:pt x="4657" y="9662"/>
                      <a:pt x="4532" y="9787"/>
                      <a:pt x="4532" y="9939"/>
                    </a:cubicBezTo>
                    <a:lnTo>
                      <a:pt x="4532" y="11161"/>
                    </a:lnTo>
                    <a:lnTo>
                      <a:pt x="3988" y="10768"/>
                    </a:lnTo>
                    <a:cubicBezTo>
                      <a:pt x="3939" y="10733"/>
                      <a:pt x="3883" y="10715"/>
                      <a:pt x="3828" y="10715"/>
                    </a:cubicBezTo>
                    <a:cubicBezTo>
                      <a:pt x="3772" y="10715"/>
                      <a:pt x="3716" y="10733"/>
                      <a:pt x="3667" y="10768"/>
                    </a:cubicBezTo>
                    <a:lnTo>
                      <a:pt x="3123" y="11161"/>
                    </a:lnTo>
                    <a:lnTo>
                      <a:pt x="3123" y="9100"/>
                    </a:lnTo>
                    <a:lnTo>
                      <a:pt x="4532" y="7896"/>
                    </a:lnTo>
                    <a:lnTo>
                      <a:pt x="4532" y="8806"/>
                    </a:lnTo>
                    <a:cubicBezTo>
                      <a:pt x="4532" y="8958"/>
                      <a:pt x="4657" y="9082"/>
                      <a:pt x="4809" y="9082"/>
                    </a:cubicBezTo>
                    <a:cubicBezTo>
                      <a:pt x="4970" y="9082"/>
                      <a:pt x="5094" y="8958"/>
                      <a:pt x="5094" y="8806"/>
                    </a:cubicBezTo>
                    <a:lnTo>
                      <a:pt x="5094" y="7423"/>
                    </a:lnTo>
                    <a:lnTo>
                      <a:pt x="6558" y="6183"/>
                    </a:lnTo>
                    <a:lnTo>
                      <a:pt x="12329" y="10590"/>
                    </a:lnTo>
                    <a:lnTo>
                      <a:pt x="7396" y="15880"/>
                    </a:lnTo>
                    <a:lnTo>
                      <a:pt x="5068" y="15880"/>
                    </a:lnTo>
                    <a:cubicBezTo>
                      <a:pt x="4916" y="15880"/>
                      <a:pt x="4791" y="16005"/>
                      <a:pt x="4791" y="16166"/>
                    </a:cubicBezTo>
                    <a:cubicBezTo>
                      <a:pt x="4791" y="16317"/>
                      <a:pt x="4916" y="16442"/>
                      <a:pt x="5068" y="16442"/>
                    </a:cubicBezTo>
                    <a:lnTo>
                      <a:pt x="18431" y="16442"/>
                    </a:lnTo>
                    <a:cubicBezTo>
                      <a:pt x="18770" y="16442"/>
                      <a:pt x="19047" y="16166"/>
                      <a:pt x="19047" y="15827"/>
                    </a:cubicBezTo>
                    <a:lnTo>
                      <a:pt x="19047" y="5826"/>
                    </a:lnTo>
                    <a:cubicBezTo>
                      <a:pt x="19047" y="5675"/>
                      <a:pt x="18922" y="5550"/>
                      <a:pt x="18770" y="5550"/>
                    </a:cubicBezTo>
                    <a:cubicBezTo>
                      <a:pt x="18610" y="5550"/>
                      <a:pt x="18485" y="5675"/>
                      <a:pt x="18485" y="5826"/>
                    </a:cubicBezTo>
                    <a:lnTo>
                      <a:pt x="18485" y="11768"/>
                    </a:lnTo>
                    <a:lnTo>
                      <a:pt x="14399" y="8743"/>
                    </a:lnTo>
                    <a:cubicBezTo>
                      <a:pt x="14348" y="8708"/>
                      <a:pt x="14288" y="8690"/>
                      <a:pt x="14229" y="8690"/>
                    </a:cubicBezTo>
                    <a:cubicBezTo>
                      <a:pt x="14154" y="8690"/>
                      <a:pt x="14079" y="8719"/>
                      <a:pt x="14024" y="8779"/>
                    </a:cubicBezTo>
                    <a:lnTo>
                      <a:pt x="12713" y="10180"/>
                    </a:lnTo>
                    <a:lnTo>
                      <a:pt x="6718" y="5603"/>
                    </a:lnTo>
                    <a:cubicBezTo>
                      <a:pt x="6666" y="5564"/>
                      <a:pt x="6605" y="5544"/>
                      <a:pt x="6546" y="5544"/>
                    </a:cubicBezTo>
                    <a:cubicBezTo>
                      <a:pt x="6483" y="5544"/>
                      <a:pt x="6421" y="5566"/>
                      <a:pt x="6370" y="5612"/>
                    </a:cubicBezTo>
                    <a:lnTo>
                      <a:pt x="554" y="10545"/>
                    </a:lnTo>
                    <a:lnTo>
                      <a:pt x="554" y="3337"/>
                    </a:lnTo>
                    <a:lnTo>
                      <a:pt x="18485" y="3337"/>
                    </a:lnTo>
                    <a:lnTo>
                      <a:pt x="18485" y="4684"/>
                    </a:lnTo>
                    <a:cubicBezTo>
                      <a:pt x="18485" y="4836"/>
                      <a:pt x="18610" y="4961"/>
                      <a:pt x="18770" y="4961"/>
                    </a:cubicBezTo>
                    <a:cubicBezTo>
                      <a:pt x="18922" y="4961"/>
                      <a:pt x="19047" y="4836"/>
                      <a:pt x="19047" y="4684"/>
                    </a:cubicBezTo>
                    <a:lnTo>
                      <a:pt x="19047" y="1018"/>
                    </a:lnTo>
                    <a:cubicBezTo>
                      <a:pt x="19047" y="456"/>
                      <a:pt x="18592" y="1"/>
                      <a:pt x="180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61"/>
              <p:cNvSpPr/>
              <p:nvPr/>
            </p:nvSpPr>
            <p:spPr>
              <a:xfrm>
                <a:off x="1140250" y="2924950"/>
                <a:ext cx="2627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0233" y="562"/>
                    </a:lnTo>
                    <a:cubicBezTo>
                      <a:pt x="10385" y="562"/>
                      <a:pt x="10510" y="437"/>
                      <a:pt x="10510" y="286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61"/>
              <p:cNvSpPr/>
              <p:nvPr/>
            </p:nvSpPr>
            <p:spPr>
              <a:xfrm>
                <a:off x="1422825" y="2923150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61"/>
              <p:cNvSpPr/>
              <p:nvPr/>
            </p:nvSpPr>
            <p:spPr>
              <a:xfrm>
                <a:off x="1450475" y="29231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61"/>
              <p:cNvSpPr/>
              <p:nvPr/>
            </p:nvSpPr>
            <p:spPr>
              <a:xfrm>
                <a:off x="1478350" y="29231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61"/>
              <p:cNvSpPr/>
              <p:nvPr/>
            </p:nvSpPr>
            <p:spPr>
              <a:xfrm>
                <a:off x="1391375" y="3030650"/>
                <a:ext cx="14075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9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73"/>
                      <a:pt x="126" y="598"/>
                      <a:pt x="277" y="598"/>
                    </a:cubicBezTo>
                    <a:cubicBezTo>
                      <a:pt x="438" y="598"/>
                      <a:pt x="563" y="473"/>
                      <a:pt x="563" y="322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61"/>
              <p:cNvSpPr/>
              <p:nvPr/>
            </p:nvSpPr>
            <p:spPr>
              <a:xfrm>
                <a:off x="1418375" y="3030650"/>
                <a:ext cx="14075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9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22"/>
                    </a:lnTo>
                    <a:cubicBezTo>
                      <a:pt x="0" y="473"/>
                      <a:pt x="125" y="598"/>
                      <a:pt x="286" y="598"/>
                    </a:cubicBezTo>
                    <a:cubicBezTo>
                      <a:pt x="437" y="598"/>
                      <a:pt x="562" y="473"/>
                      <a:pt x="562" y="322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61"/>
              <p:cNvSpPr/>
              <p:nvPr/>
            </p:nvSpPr>
            <p:spPr>
              <a:xfrm>
                <a:off x="1445575" y="3030650"/>
                <a:ext cx="1385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9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73"/>
                      <a:pt x="125" y="598"/>
                      <a:pt x="277" y="598"/>
                    </a:cubicBezTo>
                    <a:cubicBezTo>
                      <a:pt x="429" y="598"/>
                      <a:pt x="554" y="473"/>
                      <a:pt x="554" y="322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" name="Google Shape;908;p58">
            <a:extLst>
              <a:ext uri="{FF2B5EF4-FFF2-40B4-BE49-F238E27FC236}">
                <a16:creationId xmlns:a16="http://schemas.microsoft.com/office/drawing/2014/main" id="{F3EE15C8-A03D-2820-F477-63A1606FACA6}"/>
              </a:ext>
            </a:extLst>
          </p:cNvPr>
          <p:cNvSpPr txBox="1">
            <a:spLocks/>
          </p:cNvSpPr>
          <p:nvPr/>
        </p:nvSpPr>
        <p:spPr>
          <a:xfrm>
            <a:off x="971252" y="295800"/>
            <a:ext cx="5837524" cy="3305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just"/>
            <a:r>
              <a:rPr lang="en" b="1" i="1" dirty="0" err="1"/>
              <a:t>Bước</a:t>
            </a:r>
            <a:r>
              <a:rPr lang="en" b="1" i="1" dirty="0"/>
              <a:t> 3: Tiến </a:t>
            </a:r>
            <a:r>
              <a:rPr lang="en" b="1" i="1" dirty="0" err="1"/>
              <a:t>hành</a:t>
            </a:r>
            <a:r>
              <a:rPr lang="en" b="1" i="1" dirty="0"/>
              <a:t> </a:t>
            </a:r>
            <a:r>
              <a:rPr lang="en" b="1" i="1" dirty="0" err="1"/>
              <a:t>thêm</a:t>
            </a:r>
            <a:r>
              <a:rPr lang="en" b="1" i="1" dirty="0"/>
              <a:t> </a:t>
            </a:r>
            <a:r>
              <a:rPr lang="en" b="1" i="1" dirty="0" err="1"/>
              <a:t>các</a:t>
            </a:r>
            <a:r>
              <a:rPr lang="en" b="1" i="1" dirty="0"/>
              <a:t> </a:t>
            </a:r>
            <a:r>
              <a:rPr lang="en" b="1" i="1" dirty="0" err="1"/>
              <a:t>máy</a:t>
            </a:r>
            <a:r>
              <a:rPr lang="en" b="1" i="1" dirty="0"/>
              <a:t> </a:t>
            </a:r>
            <a:r>
              <a:rPr lang="en" b="1" i="1" dirty="0" err="1"/>
              <a:t>chủ</a:t>
            </a:r>
            <a:r>
              <a:rPr lang="en" b="1" i="1" dirty="0"/>
              <a:t> </a:t>
            </a:r>
            <a:r>
              <a:rPr lang="en" b="1" i="1" dirty="0" err="1"/>
              <a:t>khác</a:t>
            </a:r>
            <a:r>
              <a:rPr lang="en" b="1" i="1" dirty="0"/>
              <a:t> </a:t>
            </a:r>
            <a:endParaRPr lang="en-US" b="1" dirty="0"/>
          </a:p>
          <a:p>
            <a:pPr marL="285750" indent="-285750" algn="just">
              <a:buFont typeface="Arial"/>
              <a:buChar char="•"/>
            </a:pPr>
            <a:endParaRPr lang="en" i="1" dirty="0"/>
          </a:p>
          <a:p>
            <a:pPr algn="just"/>
            <a:endParaRPr lang="en" b="1" i="1" dirty="0"/>
          </a:p>
          <a:p>
            <a:pPr marL="285750" indent="-285750" algn="just">
              <a:buChar char="•"/>
            </a:pPr>
            <a:endParaRPr lang="en" i="1" dirty="0"/>
          </a:p>
          <a:p>
            <a:pPr marL="285750" indent="-285750">
              <a:buChar char="•"/>
            </a:pPr>
            <a:r>
              <a:rPr lang="en" i="1" dirty="0" err="1"/>
              <a:t>Hoặc</a:t>
            </a:r>
            <a:r>
              <a:rPr lang="en" i="1" dirty="0"/>
              <a:t> </a:t>
            </a:r>
            <a:r>
              <a:rPr lang="en" i="1" dirty="0" err="1"/>
              <a:t>sao</a:t>
            </a:r>
            <a:r>
              <a:rPr lang="en" i="1" dirty="0"/>
              <a:t> </a:t>
            </a:r>
            <a:r>
              <a:rPr lang="en" i="1" dirty="0" err="1"/>
              <a:t>chép</a:t>
            </a:r>
            <a:r>
              <a:rPr lang="en" i="1" dirty="0"/>
              <a:t> </a:t>
            </a:r>
            <a:r>
              <a:rPr lang="en" i="1" dirty="0" err="1"/>
              <a:t>thư</a:t>
            </a:r>
            <a:r>
              <a:rPr lang="en" i="1" dirty="0"/>
              <a:t> </a:t>
            </a:r>
            <a:r>
              <a:rPr lang="en" i="1" dirty="0" err="1"/>
              <a:t>mục</a:t>
            </a:r>
            <a:r>
              <a:rPr lang="en" i="1" dirty="0"/>
              <a:t> </a:t>
            </a:r>
            <a:r>
              <a:rPr lang="en" i="1" dirty="0" err="1"/>
              <a:t>cài</a:t>
            </a:r>
            <a:r>
              <a:rPr lang="en" i="1" dirty="0"/>
              <a:t> </a:t>
            </a:r>
            <a:r>
              <a:rPr lang="en" i="1" dirty="0" err="1"/>
              <a:t>đặt</a:t>
            </a:r>
            <a:r>
              <a:rPr lang="en" i="1" dirty="0"/>
              <a:t> </a:t>
            </a:r>
            <a:r>
              <a:rPr lang="en" i="1" dirty="0" err="1"/>
              <a:t>OrientDB</a:t>
            </a:r>
            <a:r>
              <a:rPr lang="en" i="1" dirty="0"/>
              <a:t> </a:t>
            </a:r>
            <a:r>
              <a:rPr lang="en" i="1" dirty="0" err="1"/>
              <a:t>từ</a:t>
            </a:r>
            <a:r>
              <a:rPr lang="en" i="1" dirty="0"/>
              <a:t> </a:t>
            </a:r>
            <a:r>
              <a:rPr lang="en" i="1" dirty="0" err="1"/>
              <a:t>nút</a:t>
            </a:r>
            <a:r>
              <a:rPr lang="en" i="1" dirty="0"/>
              <a:t> </a:t>
            </a:r>
            <a:r>
              <a:rPr lang="en" i="1" dirty="0" err="1"/>
              <a:t>đầu</a:t>
            </a:r>
            <a:r>
              <a:rPr lang="en" i="1" dirty="0"/>
              <a:t> </a:t>
            </a:r>
            <a:r>
              <a:rPr lang="en" i="1" dirty="0" err="1"/>
              <a:t>tiên</a:t>
            </a:r>
            <a:r>
              <a:rPr lang="en" i="1" dirty="0"/>
              <a:t> sang </a:t>
            </a:r>
            <a:r>
              <a:rPr lang="en" i="1" dirty="0" err="1"/>
              <a:t>từng</a:t>
            </a:r>
            <a:r>
              <a:rPr lang="en" i="1" dirty="0"/>
              <a:t> </a:t>
            </a:r>
            <a:r>
              <a:rPr lang="en" i="1" dirty="0" err="1"/>
              <a:t>nút</a:t>
            </a:r>
            <a:r>
              <a:rPr lang="en" i="1" dirty="0"/>
              <a:t> </a:t>
            </a:r>
            <a:r>
              <a:rPr lang="en" i="1" dirty="0" err="1"/>
              <a:t>tiếp</a:t>
            </a:r>
            <a:r>
              <a:rPr lang="en" i="1" dirty="0"/>
              <a:t> </a:t>
            </a:r>
            <a:r>
              <a:rPr lang="en" i="1" dirty="0" err="1"/>
              <a:t>theo</a:t>
            </a:r>
            <a:r>
              <a:rPr lang="en" i="1" dirty="0"/>
              <a:t> </a:t>
            </a:r>
            <a:endParaRPr lang="en"/>
          </a:p>
          <a:p>
            <a:pPr marL="0" indent="0"/>
            <a:r>
              <a:rPr lang="en" i="1" dirty="0"/>
              <a:t>      $ </a:t>
            </a:r>
            <a:r>
              <a:rPr lang="en" b="1" i="1" dirty="0" err="1"/>
              <a:t>scp</a:t>
            </a:r>
            <a:r>
              <a:rPr lang="en" b="1" i="1" dirty="0"/>
              <a:t> </a:t>
            </a:r>
            <a:r>
              <a:rPr lang="en" b="1" i="1" dirty="0" err="1"/>
              <a:t>user@ip_address</a:t>
            </a:r>
            <a:r>
              <a:rPr lang="en" b="1" i="1" dirty="0"/>
              <a:t> $ORIENTDB_HOME</a:t>
            </a:r>
            <a:endParaRPr lang="en"/>
          </a:p>
          <a:p>
            <a:pPr marL="0" indent="0"/>
            <a:endParaRPr lang="en" b="1" i="1"/>
          </a:p>
          <a:p>
            <a:pPr marL="285750" indent="-285750">
              <a:buChar char="•"/>
            </a:pPr>
            <a:r>
              <a:rPr lang="en" i="1" err="1"/>
              <a:t>Điều</a:t>
            </a:r>
            <a:r>
              <a:rPr lang="en" i="1"/>
              <a:t> </a:t>
            </a:r>
            <a:r>
              <a:rPr lang="en" i="1" err="1"/>
              <a:t>này</a:t>
            </a:r>
            <a:r>
              <a:rPr lang="en" i="1"/>
              <a:t> </a:t>
            </a:r>
            <a:r>
              <a:rPr lang="en" i="1" err="1"/>
              <a:t>sao</a:t>
            </a:r>
            <a:r>
              <a:rPr lang="en" i="1" dirty="0"/>
              <a:t> </a:t>
            </a:r>
            <a:r>
              <a:rPr lang="en" i="1" dirty="0" err="1"/>
              <a:t>chép</a:t>
            </a:r>
            <a:r>
              <a:rPr lang="en" i="1" dirty="0"/>
              <a:t> </a:t>
            </a:r>
            <a:r>
              <a:rPr lang="en" i="1" dirty="0" err="1"/>
              <a:t>cả</a:t>
            </a:r>
            <a:r>
              <a:rPr lang="en" i="1" dirty="0"/>
              <a:t> </a:t>
            </a:r>
            <a:r>
              <a:rPr lang="en" i="1" dirty="0" err="1"/>
              <a:t>cơ</a:t>
            </a:r>
            <a:r>
              <a:rPr lang="en" i="1" dirty="0"/>
              <a:t> </a:t>
            </a:r>
            <a:r>
              <a:rPr lang="en" i="1" dirty="0" err="1"/>
              <a:t>sở</a:t>
            </a:r>
            <a:r>
              <a:rPr lang="en" i="1" dirty="0"/>
              <a:t> </a:t>
            </a:r>
            <a:r>
              <a:rPr lang="en" i="1" dirty="0" err="1"/>
              <a:t>dữ</a:t>
            </a:r>
            <a:r>
              <a:rPr lang="en" i="1" dirty="0"/>
              <a:t> </a:t>
            </a:r>
            <a:r>
              <a:rPr lang="en" i="1" dirty="0" err="1"/>
              <a:t>liệu</a:t>
            </a:r>
            <a:r>
              <a:rPr lang="en" i="1" dirty="0"/>
              <a:t> </a:t>
            </a:r>
            <a:r>
              <a:rPr lang="en" i="1" dirty="0" err="1"/>
              <a:t>và</a:t>
            </a:r>
            <a:r>
              <a:rPr lang="en" i="1" dirty="0"/>
              <a:t> </a:t>
            </a:r>
            <a:r>
              <a:rPr lang="en" i="1" dirty="0" err="1"/>
              <a:t>tệp</a:t>
            </a:r>
            <a:r>
              <a:rPr lang="en" i="1" dirty="0"/>
              <a:t> </a:t>
            </a:r>
            <a:r>
              <a:rPr lang="en" i="1" dirty="0" err="1"/>
              <a:t>cấu</a:t>
            </a:r>
            <a:r>
              <a:rPr lang="en" i="1" dirty="0"/>
              <a:t> </a:t>
            </a:r>
            <a:r>
              <a:rPr lang="en" i="1" dirty="0" err="1"/>
              <a:t>hình</a:t>
            </a:r>
            <a:r>
              <a:rPr lang="en" i="1" dirty="0"/>
              <a:t> </a:t>
            </a:r>
            <a:r>
              <a:rPr lang="en" i="1" dirty="0" err="1"/>
              <a:t>của</a:t>
            </a:r>
            <a:r>
              <a:rPr lang="en" i="1" dirty="0"/>
              <a:t> </a:t>
            </a:r>
            <a:r>
              <a:rPr lang="en" i="1" dirty="0" err="1"/>
              <a:t>chúng</a:t>
            </a:r>
            <a:r>
              <a:rPr lang="en" i="1" dirty="0"/>
              <a:t> </a:t>
            </a:r>
            <a:r>
              <a:rPr lang="en" i="1" dirty="0" err="1"/>
              <a:t>vào</a:t>
            </a:r>
            <a:r>
              <a:rPr lang="en" i="1" dirty="0"/>
              <a:t> </a:t>
            </a:r>
            <a:r>
              <a:rPr lang="en" i="1" dirty="0" err="1"/>
              <a:t>nút</a:t>
            </a:r>
            <a:r>
              <a:rPr lang="en" i="1" dirty="0"/>
              <a:t> </a:t>
            </a:r>
            <a:r>
              <a:rPr lang="en" i="1" dirty="0" err="1"/>
              <a:t>máy</a:t>
            </a:r>
            <a:r>
              <a:rPr lang="en" i="1" dirty="0"/>
              <a:t> </a:t>
            </a:r>
            <a:r>
              <a:rPr lang="en" i="1" dirty="0" err="1"/>
              <a:t>chủ</a:t>
            </a:r>
            <a:r>
              <a:rPr lang="en" i="1" dirty="0"/>
              <a:t> </a:t>
            </a:r>
            <a:r>
              <a:rPr lang="en" i="1" dirty="0" err="1"/>
              <a:t>phân</a:t>
            </a:r>
            <a:r>
              <a:rPr lang="en" i="1" dirty="0"/>
              <a:t> </a:t>
            </a:r>
            <a:r>
              <a:rPr lang="en" i="1" dirty="0" err="1"/>
              <a:t>tán</a:t>
            </a:r>
            <a:r>
              <a:rPr lang="en" i="1" dirty="0"/>
              <a:t> </a:t>
            </a:r>
            <a:r>
              <a:rPr lang="en" i="1" dirty="0" err="1"/>
              <a:t>mới</a:t>
            </a:r>
            <a:r>
              <a:rPr lang="en" i="1" dirty="0"/>
              <a:t>.</a:t>
            </a:r>
            <a:endParaRPr lang="en" dirty="0"/>
          </a:p>
          <a:p>
            <a:pPr marL="0" indent="0">
              <a:buSzPts val="1100"/>
              <a:buFont typeface="Arial"/>
              <a:buNone/>
            </a:pPr>
            <a:endParaRPr lang="en" dirty="0"/>
          </a:p>
        </p:txBody>
      </p:sp>
      <p:sp>
        <p:nvSpPr>
          <p:cNvPr id="25" name="Google Shape;875;p58">
            <a:extLst>
              <a:ext uri="{FF2B5EF4-FFF2-40B4-BE49-F238E27FC236}">
                <a16:creationId xmlns:a16="http://schemas.microsoft.com/office/drawing/2014/main" id="{9B827F81-466F-9F3E-67B7-7F602705AE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42206" y="85662"/>
            <a:ext cx="2269275" cy="3289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 i="1" dirty="0">
                <a:solidFill>
                  <a:srgbClr val="FF0000"/>
                </a:solidFill>
              </a:rPr>
              <a:t>Cài </a:t>
            </a:r>
            <a:r>
              <a:rPr lang="en" sz="1100" i="1" dirty="0" err="1">
                <a:solidFill>
                  <a:srgbClr val="FF0000"/>
                </a:solidFill>
              </a:rPr>
              <a:t>đặt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trên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cụm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máy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phân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tán</a:t>
            </a:r>
            <a:r>
              <a:rPr lang="en" sz="1100" i="1" dirty="0">
                <a:solidFill>
                  <a:srgbClr val="FF0000"/>
                </a:solidFill>
              </a:rPr>
              <a:t>: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15528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61"/>
          <p:cNvSpPr/>
          <p:nvPr/>
        </p:nvSpPr>
        <p:spPr>
          <a:xfrm>
            <a:off x="1765676" y="998250"/>
            <a:ext cx="1635240" cy="113957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972" name="Google Shape;972;p61"/>
          <p:cNvSpPr/>
          <p:nvPr/>
        </p:nvSpPr>
        <p:spPr>
          <a:xfrm>
            <a:off x="7143338" y="41504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3" name="Google Shape;973;p61"/>
          <p:cNvGrpSpPr/>
          <p:nvPr/>
        </p:nvGrpSpPr>
        <p:grpSpPr>
          <a:xfrm rot="-473172">
            <a:off x="7410393" y="713492"/>
            <a:ext cx="506703" cy="444356"/>
            <a:chOff x="5639500" y="597275"/>
            <a:chExt cx="506725" cy="444375"/>
          </a:xfrm>
        </p:grpSpPr>
        <p:sp>
          <p:nvSpPr>
            <p:cNvPr id="974" name="Google Shape;974;p61"/>
            <p:cNvSpPr/>
            <p:nvPr/>
          </p:nvSpPr>
          <p:spPr>
            <a:xfrm>
              <a:off x="5658875" y="623025"/>
              <a:ext cx="487350" cy="418625"/>
            </a:xfrm>
            <a:custGeom>
              <a:avLst/>
              <a:gdLst/>
              <a:ahLst/>
              <a:cxnLst/>
              <a:rect l="l" t="t" r="r" b="b"/>
              <a:pathLst>
                <a:path w="19494" h="16745" extrusionOk="0">
                  <a:moveTo>
                    <a:pt x="786" y="0"/>
                  </a:moveTo>
                  <a:cubicBezTo>
                    <a:pt x="349" y="0"/>
                    <a:pt x="1" y="348"/>
                    <a:pt x="1" y="776"/>
                  </a:cubicBezTo>
                  <a:lnTo>
                    <a:pt x="1" y="3560"/>
                  </a:lnTo>
                  <a:lnTo>
                    <a:pt x="1" y="10643"/>
                  </a:lnTo>
                  <a:lnTo>
                    <a:pt x="1" y="11455"/>
                  </a:lnTo>
                  <a:lnTo>
                    <a:pt x="1" y="16388"/>
                  </a:lnTo>
                  <a:cubicBezTo>
                    <a:pt x="1" y="16558"/>
                    <a:pt x="126" y="16700"/>
                    <a:pt x="286" y="16736"/>
                  </a:cubicBezTo>
                  <a:cubicBezTo>
                    <a:pt x="313" y="16745"/>
                    <a:pt x="331" y="16745"/>
                    <a:pt x="358" y="16745"/>
                  </a:cubicBezTo>
                  <a:lnTo>
                    <a:pt x="19136" y="16745"/>
                  </a:lnTo>
                  <a:cubicBezTo>
                    <a:pt x="19333" y="16745"/>
                    <a:pt x="19493" y="16584"/>
                    <a:pt x="19493" y="16388"/>
                  </a:cubicBezTo>
                  <a:lnTo>
                    <a:pt x="19493" y="15683"/>
                  </a:lnTo>
                  <a:lnTo>
                    <a:pt x="19493" y="12695"/>
                  </a:lnTo>
                  <a:lnTo>
                    <a:pt x="19493" y="11928"/>
                  </a:lnTo>
                  <a:lnTo>
                    <a:pt x="19493" y="3560"/>
                  </a:lnTo>
                  <a:lnTo>
                    <a:pt x="19493" y="776"/>
                  </a:lnTo>
                  <a:cubicBezTo>
                    <a:pt x="19493" y="348"/>
                    <a:pt x="19145" y="0"/>
                    <a:pt x="18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5" name="Google Shape;975;p61"/>
            <p:cNvGrpSpPr/>
            <p:nvPr/>
          </p:nvGrpSpPr>
          <p:grpSpPr>
            <a:xfrm>
              <a:off x="5639500" y="597275"/>
              <a:ext cx="476200" cy="411075"/>
              <a:chOff x="1078250" y="2889025"/>
              <a:chExt cx="476200" cy="411075"/>
            </a:xfrm>
          </p:grpSpPr>
          <p:sp>
            <p:nvSpPr>
              <p:cNvPr id="976" name="Google Shape;976;p61"/>
              <p:cNvSpPr/>
              <p:nvPr/>
            </p:nvSpPr>
            <p:spPr>
              <a:xfrm>
                <a:off x="1078250" y="2889025"/>
                <a:ext cx="476200" cy="411075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3" extrusionOk="0">
                    <a:moveTo>
                      <a:pt x="18030" y="554"/>
                    </a:moveTo>
                    <a:cubicBezTo>
                      <a:pt x="18280" y="554"/>
                      <a:pt x="18485" y="759"/>
                      <a:pt x="18485" y="1018"/>
                    </a:cubicBezTo>
                    <a:lnTo>
                      <a:pt x="18485" y="2784"/>
                    </a:lnTo>
                    <a:lnTo>
                      <a:pt x="554" y="2784"/>
                    </a:lnTo>
                    <a:lnTo>
                      <a:pt x="554" y="1018"/>
                    </a:lnTo>
                    <a:cubicBezTo>
                      <a:pt x="554" y="759"/>
                      <a:pt x="759" y="554"/>
                      <a:pt x="1018" y="554"/>
                    </a:cubicBezTo>
                    <a:close/>
                    <a:moveTo>
                      <a:pt x="14265" y="9341"/>
                    </a:moveTo>
                    <a:lnTo>
                      <a:pt x="18485" y="12463"/>
                    </a:lnTo>
                    <a:lnTo>
                      <a:pt x="18485" y="15827"/>
                    </a:lnTo>
                    <a:cubicBezTo>
                      <a:pt x="18485" y="15862"/>
                      <a:pt x="18458" y="15880"/>
                      <a:pt x="18431" y="15880"/>
                    </a:cubicBezTo>
                    <a:lnTo>
                      <a:pt x="8154" y="15880"/>
                    </a:lnTo>
                    <a:lnTo>
                      <a:pt x="14265" y="9341"/>
                    </a:lnTo>
                    <a:close/>
                    <a:moveTo>
                      <a:pt x="1018" y="1"/>
                    </a:moveTo>
                    <a:cubicBezTo>
                      <a:pt x="456" y="1"/>
                      <a:pt x="1" y="456"/>
                      <a:pt x="1" y="1018"/>
                    </a:cubicBezTo>
                    <a:lnTo>
                      <a:pt x="1" y="15827"/>
                    </a:lnTo>
                    <a:cubicBezTo>
                      <a:pt x="1" y="16166"/>
                      <a:pt x="277" y="16442"/>
                      <a:pt x="616" y="16442"/>
                    </a:cubicBezTo>
                    <a:lnTo>
                      <a:pt x="3926" y="16442"/>
                    </a:lnTo>
                    <a:cubicBezTo>
                      <a:pt x="4086" y="16442"/>
                      <a:pt x="4211" y="16317"/>
                      <a:pt x="4211" y="16166"/>
                    </a:cubicBezTo>
                    <a:cubicBezTo>
                      <a:pt x="4211" y="16005"/>
                      <a:pt x="4086" y="15880"/>
                      <a:pt x="3926" y="15880"/>
                    </a:cubicBezTo>
                    <a:lnTo>
                      <a:pt x="616" y="15880"/>
                    </a:lnTo>
                    <a:cubicBezTo>
                      <a:pt x="580" y="15880"/>
                      <a:pt x="554" y="15862"/>
                      <a:pt x="554" y="15827"/>
                    </a:cubicBezTo>
                    <a:lnTo>
                      <a:pt x="554" y="11277"/>
                    </a:lnTo>
                    <a:lnTo>
                      <a:pt x="2561" y="9573"/>
                    </a:lnTo>
                    <a:lnTo>
                      <a:pt x="2561" y="11705"/>
                    </a:lnTo>
                    <a:cubicBezTo>
                      <a:pt x="2561" y="11812"/>
                      <a:pt x="2623" y="11910"/>
                      <a:pt x="2713" y="11955"/>
                    </a:cubicBezTo>
                    <a:cubicBezTo>
                      <a:pt x="2756" y="11979"/>
                      <a:pt x="2801" y="11990"/>
                      <a:pt x="2846" y="11990"/>
                    </a:cubicBezTo>
                    <a:cubicBezTo>
                      <a:pt x="2902" y="11990"/>
                      <a:pt x="2957" y="11972"/>
                      <a:pt x="3007" y="11937"/>
                    </a:cubicBezTo>
                    <a:lnTo>
                      <a:pt x="3828" y="11339"/>
                    </a:lnTo>
                    <a:lnTo>
                      <a:pt x="4648" y="11937"/>
                    </a:lnTo>
                    <a:cubicBezTo>
                      <a:pt x="4693" y="11973"/>
                      <a:pt x="4755" y="11991"/>
                      <a:pt x="4809" y="11991"/>
                    </a:cubicBezTo>
                    <a:cubicBezTo>
                      <a:pt x="4854" y="11991"/>
                      <a:pt x="4898" y="11982"/>
                      <a:pt x="4943" y="11955"/>
                    </a:cubicBezTo>
                    <a:cubicBezTo>
                      <a:pt x="5032" y="11910"/>
                      <a:pt x="5094" y="11812"/>
                      <a:pt x="5094" y="11705"/>
                    </a:cubicBezTo>
                    <a:lnTo>
                      <a:pt x="5094" y="9939"/>
                    </a:lnTo>
                    <a:cubicBezTo>
                      <a:pt x="5094" y="9787"/>
                      <a:pt x="4970" y="9662"/>
                      <a:pt x="4809" y="9662"/>
                    </a:cubicBezTo>
                    <a:cubicBezTo>
                      <a:pt x="4657" y="9662"/>
                      <a:pt x="4532" y="9787"/>
                      <a:pt x="4532" y="9939"/>
                    </a:cubicBezTo>
                    <a:lnTo>
                      <a:pt x="4532" y="11161"/>
                    </a:lnTo>
                    <a:lnTo>
                      <a:pt x="3988" y="10768"/>
                    </a:lnTo>
                    <a:cubicBezTo>
                      <a:pt x="3939" y="10733"/>
                      <a:pt x="3883" y="10715"/>
                      <a:pt x="3828" y="10715"/>
                    </a:cubicBezTo>
                    <a:cubicBezTo>
                      <a:pt x="3772" y="10715"/>
                      <a:pt x="3716" y="10733"/>
                      <a:pt x="3667" y="10768"/>
                    </a:cubicBezTo>
                    <a:lnTo>
                      <a:pt x="3123" y="11161"/>
                    </a:lnTo>
                    <a:lnTo>
                      <a:pt x="3123" y="9100"/>
                    </a:lnTo>
                    <a:lnTo>
                      <a:pt x="4532" y="7896"/>
                    </a:lnTo>
                    <a:lnTo>
                      <a:pt x="4532" y="8806"/>
                    </a:lnTo>
                    <a:cubicBezTo>
                      <a:pt x="4532" y="8958"/>
                      <a:pt x="4657" y="9082"/>
                      <a:pt x="4809" y="9082"/>
                    </a:cubicBezTo>
                    <a:cubicBezTo>
                      <a:pt x="4970" y="9082"/>
                      <a:pt x="5094" y="8958"/>
                      <a:pt x="5094" y="8806"/>
                    </a:cubicBezTo>
                    <a:lnTo>
                      <a:pt x="5094" y="7423"/>
                    </a:lnTo>
                    <a:lnTo>
                      <a:pt x="6558" y="6183"/>
                    </a:lnTo>
                    <a:lnTo>
                      <a:pt x="12329" y="10590"/>
                    </a:lnTo>
                    <a:lnTo>
                      <a:pt x="7396" y="15880"/>
                    </a:lnTo>
                    <a:lnTo>
                      <a:pt x="5068" y="15880"/>
                    </a:lnTo>
                    <a:cubicBezTo>
                      <a:pt x="4916" y="15880"/>
                      <a:pt x="4791" y="16005"/>
                      <a:pt x="4791" y="16166"/>
                    </a:cubicBezTo>
                    <a:cubicBezTo>
                      <a:pt x="4791" y="16317"/>
                      <a:pt x="4916" y="16442"/>
                      <a:pt x="5068" y="16442"/>
                    </a:cubicBezTo>
                    <a:lnTo>
                      <a:pt x="18431" y="16442"/>
                    </a:lnTo>
                    <a:cubicBezTo>
                      <a:pt x="18770" y="16442"/>
                      <a:pt x="19047" y="16166"/>
                      <a:pt x="19047" y="15827"/>
                    </a:cubicBezTo>
                    <a:lnTo>
                      <a:pt x="19047" y="5826"/>
                    </a:lnTo>
                    <a:cubicBezTo>
                      <a:pt x="19047" y="5675"/>
                      <a:pt x="18922" y="5550"/>
                      <a:pt x="18770" y="5550"/>
                    </a:cubicBezTo>
                    <a:cubicBezTo>
                      <a:pt x="18610" y="5550"/>
                      <a:pt x="18485" y="5675"/>
                      <a:pt x="18485" y="5826"/>
                    </a:cubicBezTo>
                    <a:lnTo>
                      <a:pt x="18485" y="11768"/>
                    </a:lnTo>
                    <a:lnTo>
                      <a:pt x="14399" y="8743"/>
                    </a:lnTo>
                    <a:cubicBezTo>
                      <a:pt x="14348" y="8708"/>
                      <a:pt x="14288" y="8690"/>
                      <a:pt x="14229" y="8690"/>
                    </a:cubicBezTo>
                    <a:cubicBezTo>
                      <a:pt x="14154" y="8690"/>
                      <a:pt x="14079" y="8719"/>
                      <a:pt x="14024" y="8779"/>
                    </a:cubicBezTo>
                    <a:lnTo>
                      <a:pt x="12713" y="10180"/>
                    </a:lnTo>
                    <a:lnTo>
                      <a:pt x="6718" y="5603"/>
                    </a:lnTo>
                    <a:cubicBezTo>
                      <a:pt x="6666" y="5564"/>
                      <a:pt x="6605" y="5544"/>
                      <a:pt x="6546" y="5544"/>
                    </a:cubicBezTo>
                    <a:cubicBezTo>
                      <a:pt x="6483" y="5544"/>
                      <a:pt x="6421" y="5566"/>
                      <a:pt x="6370" y="5612"/>
                    </a:cubicBezTo>
                    <a:lnTo>
                      <a:pt x="554" y="10545"/>
                    </a:lnTo>
                    <a:lnTo>
                      <a:pt x="554" y="3337"/>
                    </a:lnTo>
                    <a:lnTo>
                      <a:pt x="18485" y="3337"/>
                    </a:lnTo>
                    <a:lnTo>
                      <a:pt x="18485" y="4684"/>
                    </a:lnTo>
                    <a:cubicBezTo>
                      <a:pt x="18485" y="4836"/>
                      <a:pt x="18610" y="4961"/>
                      <a:pt x="18770" y="4961"/>
                    </a:cubicBezTo>
                    <a:cubicBezTo>
                      <a:pt x="18922" y="4961"/>
                      <a:pt x="19047" y="4836"/>
                      <a:pt x="19047" y="4684"/>
                    </a:cubicBezTo>
                    <a:lnTo>
                      <a:pt x="19047" y="1018"/>
                    </a:lnTo>
                    <a:cubicBezTo>
                      <a:pt x="19047" y="456"/>
                      <a:pt x="18592" y="1"/>
                      <a:pt x="180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61"/>
              <p:cNvSpPr/>
              <p:nvPr/>
            </p:nvSpPr>
            <p:spPr>
              <a:xfrm>
                <a:off x="1140250" y="2924950"/>
                <a:ext cx="2627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0233" y="562"/>
                    </a:lnTo>
                    <a:cubicBezTo>
                      <a:pt x="10385" y="562"/>
                      <a:pt x="10510" y="437"/>
                      <a:pt x="10510" y="286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61"/>
              <p:cNvSpPr/>
              <p:nvPr/>
            </p:nvSpPr>
            <p:spPr>
              <a:xfrm>
                <a:off x="1422825" y="2923150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61"/>
              <p:cNvSpPr/>
              <p:nvPr/>
            </p:nvSpPr>
            <p:spPr>
              <a:xfrm>
                <a:off x="1450475" y="29231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61"/>
              <p:cNvSpPr/>
              <p:nvPr/>
            </p:nvSpPr>
            <p:spPr>
              <a:xfrm>
                <a:off x="1478350" y="29231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61"/>
              <p:cNvSpPr/>
              <p:nvPr/>
            </p:nvSpPr>
            <p:spPr>
              <a:xfrm>
                <a:off x="1391375" y="3030650"/>
                <a:ext cx="14075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9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73"/>
                      <a:pt x="126" y="598"/>
                      <a:pt x="277" y="598"/>
                    </a:cubicBezTo>
                    <a:cubicBezTo>
                      <a:pt x="438" y="598"/>
                      <a:pt x="563" y="473"/>
                      <a:pt x="563" y="322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61"/>
              <p:cNvSpPr/>
              <p:nvPr/>
            </p:nvSpPr>
            <p:spPr>
              <a:xfrm>
                <a:off x="1418375" y="3030650"/>
                <a:ext cx="14075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9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22"/>
                    </a:lnTo>
                    <a:cubicBezTo>
                      <a:pt x="0" y="473"/>
                      <a:pt x="125" y="598"/>
                      <a:pt x="286" y="598"/>
                    </a:cubicBezTo>
                    <a:cubicBezTo>
                      <a:pt x="437" y="598"/>
                      <a:pt x="562" y="473"/>
                      <a:pt x="562" y="322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61"/>
              <p:cNvSpPr/>
              <p:nvPr/>
            </p:nvSpPr>
            <p:spPr>
              <a:xfrm>
                <a:off x="1445575" y="3030650"/>
                <a:ext cx="1385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9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73"/>
                      <a:pt x="125" y="598"/>
                      <a:pt x="277" y="598"/>
                    </a:cubicBezTo>
                    <a:cubicBezTo>
                      <a:pt x="429" y="598"/>
                      <a:pt x="554" y="473"/>
                      <a:pt x="554" y="322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" name="Google Shape;908;p58">
            <a:extLst>
              <a:ext uri="{FF2B5EF4-FFF2-40B4-BE49-F238E27FC236}">
                <a16:creationId xmlns:a16="http://schemas.microsoft.com/office/drawing/2014/main" id="{F3EE15C8-A03D-2820-F477-63A1606FACA6}"/>
              </a:ext>
            </a:extLst>
          </p:cNvPr>
          <p:cNvSpPr txBox="1">
            <a:spLocks/>
          </p:cNvSpPr>
          <p:nvPr/>
        </p:nvSpPr>
        <p:spPr>
          <a:xfrm>
            <a:off x="803164" y="489101"/>
            <a:ext cx="5837524" cy="888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just"/>
            <a:r>
              <a:rPr lang="en" b="1" i="1" err="1">
                <a:latin typeface="Arial"/>
              </a:rPr>
              <a:t>Bước</a:t>
            </a:r>
            <a:r>
              <a:rPr lang="en" b="1" i="1">
                <a:latin typeface="Arial"/>
              </a:rPr>
              <a:t> 4: </a:t>
            </a:r>
            <a:r>
              <a:rPr lang="en" b="1" i="1" err="1">
                <a:latin typeface="Arial"/>
              </a:rPr>
              <a:t>Kết</a:t>
            </a:r>
            <a:r>
              <a:rPr lang="en" b="1" i="1">
                <a:latin typeface="Arial"/>
              </a:rPr>
              <a:t> </a:t>
            </a:r>
            <a:r>
              <a:rPr lang="en" b="1" i="1" err="1">
                <a:latin typeface="Arial"/>
              </a:rPr>
              <a:t>nối</a:t>
            </a:r>
            <a:r>
              <a:rPr lang="en" b="1" i="1">
                <a:latin typeface="Arial"/>
              </a:rPr>
              <a:t> </a:t>
            </a:r>
            <a:r>
              <a:rPr lang="en" b="1" i="1" err="1">
                <a:latin typeface="Arial"/>
              </a:rPr>
              <a:t>các</a:t>
            </a:r>
            <a:r>
              <a:rPr lang="en" b="1" i="1">
                <a:latin typeface="Arial"/>
              </a:rPr>
              <a:t> </a:t>
            </a:r>
            <a:r>
              <a:rPr lang="en" b="1" i="1" err="1">
                <a:latin typeface="Arial"/>
              </a:rPr>
              <a:t>máy</a:t>
            </a:r>
            <a:r>
              <a:rPr lang="en" b="1" i="1">
                <a:latin typeface="Arial"/>
              </a:rPr>
              <a:t> </a:t>
            </a:r>
            <a:r>
              <a:rPr lang="en" b="1" i="1" err="1">
                <a:latin typeface="Arial"/>
              </a:rPr>
              <a:t>chủ</a:t>
            </a:r>
            <a:r>
              <a:rPr lang="en" b="1" i="1">
                <a:latin typeface="Arial"/>
              </a:rPr>
              <a:t> </a:t>
            </a:r>
            <a:r>
              <a:rPr lang="en" b="1" i="1" err="1">
                <a:latin typeface="Arial"/>
              </a:rPr>
              <a:t>với</a:t>
            </a:r>
            <a:r>
              <a:rPr lang="en" b="1" i="1">
                <a:latin typeface="Arial"/>
              </a:rPr>
              <a:t> </a:t>
            </a:r>
            <a:r>
              <a:rPr lang="en" b="1" i="1" err="1">
                <a:latin typeface="Arial"/>
              </a:rPr>
              <a:t>nhau</a:t>
            </a:r>
            <a:r>
              <a:rPr lang="en" b="1" i="1" dirty="0"/>
              <a:t> </a:t>
            </a:r>
            <a:endParaRPr lang="en-US" b="1" dirty="0"/>
          </a:p>
          <a:p>
            <a:pPr algn="just"/>
            <a:endParaRPr lang="en" b="1" i="1"/>
          </a:p>
          <a:p>
            <a:pPr marL="0" indent="0" algn="just"/>
            <a:br>
              <a:rPr lang="en-US" dirty="0"/>
            </a:br>
            <a:r>
              <a:rPr lang="en-US" i="1" dirty="0"/>
              <a:t>Sau </a:t>
            </a:r>
            <a:r>
              <a:rPr lang="en-US" i="1" dirty="0" err="1"/>
              <a:t>khi</a:t>
            </a:r>
            <a:r>
              <a:rPr lang="en-US" i="1" dirty="0"/>
              <a:t> </a:t>
            </a:r>
            <a:r>
              <a:rPr lang="en-US" i="1" dirty="0" err="1"/>
              <a:t>tiến</a:t>
            </a:r>
            <a:r>
              <a:rPr lang="en-US" i="1" dirty="0"/>
              <a:t> </a:t>
            </a:r>
            <a:r>
              <a:rPr lang="en-US" i="1" dirty="0" err="1"/>
              <a:t>hành</a:t>
            </a:r>
            <a:r>
              <a:rPr lang="en-US" i="1" dirty="0"/>
              <a:t> </a:t>
            </a:r>
            <a:r>
              <a:rPr lang="en-US" i="1" dirty="0" err="1"/>
              <a:t>thêm</a:t>
            </a:r>
            <a:r>
              <a:rPr lang="en-US" i="1" dirty="0"/>
              <a:t> </a:t>
            </a:r>
            <a:r>
              <a:rPr lang="en-US" i="1" dirty="0" err="1"/>
              <a:t>máy</a:t>
            </a:r>
            <a:r>
              <a:rPr lang="en-US" i="1" dirty="0"/>
              <a:t> </a:t>
            </a:r>
            <a:r>
              <a:rPr lang="en-US" i="1" dirty="0" err="1"/>
              <a:t>chủ</a:t>
            </a:r>
            <a:r>
              <a:rPr lang="en-US" i="1" dirty="0"/>
              <a:t> </a:t>
            </a:r>
            <a:r>
              <a:rPr lang="en-US" i="1" dirty="0" err="1"/>
              <a:t>chạy</a:t>
            </a:r>
            <a:r>
              <a:rPr lang="en-US" i="1" dirty="0"/>
              <a:t> </a:t>
            </a:r>
            <a:r>
              <a:rPr lang="en-US" i="1" dirty="0" err="1"/>
              <a:t>câu</a:t>
            </a:r>
            <a:r>
              <a:rPr lang="en-US" i="1" dirty="0"/>
              <a:t> </a:t>
            </a:r>
            <a:r>
              <a:rPr lang="en-US" i="1" dirty="0" err="1"/>
              <a:t>lệnh</a:t>
            </a:r>
            <a:r>
              <a:rPr lang="en-US" i="1" dirty="0"/>
              <a:t> </a:t>
            </a:r>
            <a:r>
              <a:rPr lang="en-US" i="1" dirty="0" err="1"/>
              <a:t>kết</a:t>
            </a:r>
            <a:r>
              <a:rPr lang="en-US" i="1" dirty="0"/>
              <a:t> </a:t>
            </a:r>
            <a:r>
              <a:rPr lang="en-US" i="1" dirty="0" err="1"/>
              <a:t>nối</a:t>
            </a:r>
            <a:r>
              <a:rPr lang="en-US" i="1" dirty="0"/>
              <a:t> </a:t>
            </a:r>
            <a:r>
              <a:rPr lang="en-US" i="1" dirty="0" err="1"/>
              <a:t>trong</a:t>
            </a:r>
            <a:r>
              <a:rPr lang="en-US" i="1" dirty="0"/>
              <a:t> console : </a:t>
            </a:r>
            <a:endParaRPr lang="en-US" dirty="0"/>
          </a:p>
          <a:p>
            <a:pPr algn="just"/>
            <a:r>
              <a:rPr lang="en-US" b="1" i="1" dirty="0"/>
              <a:t>CONNECT </a:t>
            </a:r>
            <a:r>
              <a:rPr lang="en-US" b="1" i="1" dirty="0" err="1"/>
              <a:t>remote:localhost</a:t>
            </a:r>
            <a:r>
              <a:rPr lang="en-US" b="1" i="1" dirty="0"/>
              <a:t>/database admin </a:t>
            </a:r>
            <a:r>
              <a:rPr lang="en-US" b="1" i="1" dirty="0" err="1"/>
              <a:t>admin</a:t>
            </a:r>
            <a:endParaRPr lang="en-US" dirty="0" err="1"/>
          </a:p>
          <a:p>
            <a:pPr algn="just"/>
            <a:endParaRPr lang="en-US" b="1" i="1"/>
          </a:p>
          <a:p>
            <a:pPr algn="just"/>
            <a:br>
              <a:rPr lang="en-US" dirty="0"/>
            </a:br>
            <a:endParaRPr lang="en-US" dirty="0"/>
          </a:p>
          <a:p>
            <a:pPr marL="285750" indent="-285750" algn="just">
              <a:buFont typeface="Arial"/>
              <a:buChar char="•"/>
            </a:pPr>
            <a:endParaRPr lang="en" i="1" dirty="0"/>
          </a:p>
          <a:p>
            <a:pPr algn="just"/>
            <a:endParaRPr lang="en" b="1" i="1" dirty="0"/>
          </a:p>
          <a:p>
            <a:pPr marL="0" indent="0"/>
            <a:endParaRPr lang="en-US" dirty="0"/>
          </a:p>
          <a:p>
            <a:pPr marL="0" indent="0">
              <a:buSzPts val="1100"/>
            </a:pPr>
            <a:endParaRPr lang="en" dirty="0"/>
          </a:p>
          <a:p>
            <a:pPr marL="0" indent="0">
              <a:buSzPts val="1100"/>
            </a:pPr>
            <a:endParaRPr lang="en" dirty="0"/>
          </a:p>
        </p:txBody>
      </p:sp>
      <p:sp>
        <p:nvSpPr>
          <p:cNvPr id="25" name="Google Shape;875;p58">
            <a:extLst>
              <a:ext uri="{FF2B5EF4-FFF2-40B4-BE49-F238E27FC236}">
                <a16:creationId xmlns:a16="http://schemas.microsoft.com/office/drawing/2014/main" id="{9B827F81-466F-9F3E-67B7-7F602705AE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42206" y="85662"/>
            <a:ext cx="2269275" cy="3289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 i="1" dirty="0">
                <a:solidFill>
                  <a:srgbClr val="FF0000"/>
                </a:solidFill>
              </a:rPr>
              <a:t>Cài </a:t>
            </a:r>
            <a:r>
              <a:rPr lang="en" sz="1100" i="1" dirty="0" err="1">
                <a:solidFill>
                  <a:srgbClr val="FF0000"/>
                </a:solidFill>
              </a:rPr>
              <a:t>đặt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trên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cụm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máy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phân</a:t>
            </a:r>
            <a:r>
              <a:rPr lang="en" sz="1100" i="1" dirty="0">
                <a:solidFill>
                  <a:srgbClr val="FF0000"/>
                </a:solidFill>
              </a:rPr>
              <a:t> </a:t>
            </a:r>
            <a:r>
              <a:rPr lang="en" sz="1100" i="1" dirty="0" err="1">
                <a:solidFill>
                  <a:srgbClr val="FF0000"/>
                </a:solidFill>
              </a:rPr>
              <a:t>tán</a:t>
            </a:r>
            <a:r>
              <a:rPr lang="en" sz="1100" i="1" dirty="0">
                <a:solidFill>
                  <a:srgbClr val="FF0000"/>
                </a:solidFill>
              </a:rPr>
              <a:t>: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39263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p68"/>
          <p:cNvSpPr/>
          <p:nvPr/>
        </p:nvSpPr>
        <p:spPr>
          <a:xfrm>
            <a:off x="1826025" y="998250"/>
            <a:ext cx="1344469" cy="113957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434" name="Google Shape;1434;p68"/>
          <p:cNvSpPr txBox="1"/>
          <p:nvPr/>
        </p:nvSpPr>
        <p:spPr>
          <a:xfrm flipH="1">
            <a:off x="1827263" y="162112"/>
            <a:ext cx="1581300" cy="8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85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42" name="Google Shape;1442;p68"/>
          <p:cNvSpPr txBox="1"/>
          <p:nvPr/>
        </p:nvSpPr>
        <p:spPr>
          <a:xfrm>
            <a:off x="3406463" y="733609"/>
            <a:ext cx="2959012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500" b="1" dirty="0" err="1">
                <a:sym typeface="Abhaya Libre"/>
              </a:rPr>
              <a:t>Thực</a:t>
            </a:r>
            <a:r>
              <a:rPr lang="en-US" sz="2500" b="1" dirty="0">
                <a:sym typeface="Abhaya Libre"/>
              </a:rPr>
              <a:t> </a:t>
            </a:r>
            <a:r>
              <a:rPr lang="en-US" sz="2500" b="1" dirty="0" err="1">
                <a:sym typeface="Abhaya Libre"/>
              </a:rPr>
              <a:t>nghiệm</a:t>
            </a:r>
            <a:r>
              <a:rPr lang="en-US" sz="2500" b="1" dirty="0">
                <a:sym typeface="Abhaya Libre"/>
              </a:rPr>
              <a:t> </a:t>
            </a:r>
            <a:r>
              <a:rPr lang="en-US" sz="2500" b="1" dirty="0" err="1">
                <a:sym typeface="Abhaya Libre"/>
              </a:rPr>
              <a:t>mô</a:t>
            </a:r>
            <a:r>
              <a:rPr lang="en-US" sz="2500" b="1" dirty="0">
                <a:sym typeface="Abhaya Libre"/>
              </a:rPr>
              <a:t> </a:t>
            </a:r>
            <a:r>
              <a:rPr lang="en-US" sz="2500" b="1" dirty="0" err="1">
                <a:sym typeface="Abhaya Libre"/>
              </a:rPr>
              <a:t>phỏng</a:t>
            </a:r>
            <a:r>
              <a:rPr lang="en-US" sz="2500" b="1" dirty="0">
                <a:sym typeface="Abhaya Libre"/>
              </a:rPr>
              <a:t> </a:t>
            </a:r>
            <a:r>
              <a:rPr lang="en-US" sz="2500" b="1" dirty="0" err="1">
                <a:sym typeface="Abhaya Libre"/>
              </a:rPr>
              <a:t>phân</a:t>
            </a:r>
            <a:r>
              <a:rPr lang="en-US" sz="2500" b="1" dirty="0">
                <a:sym typeface="Abhaya Libre"/>
              </a:rPr>
              <a:t> </a:t>
            </a:r>
            <a:r>
              <a:rPr lang="en-US" sz="2500" b="1" dirty="0" err="1">
                <a:sym typeface="Abhaya Libre"/>
              </a:rPr>
              <a:t>tán</a:t>
            </a:r>
            <a:endParaRPr lang="en-US" dirty="0" err="1"/>
          </a:p>
        </p:txBody>
      </p:sp>
      <p:cxnSp>
        <p:nvCxnSpPr>
          <p:cNvPr id="1449" name="Google Shape;1449;p68"/>
          <p:cNvCxnSpPr>
            <a:stCxn id="1434" idx="2"/>
          </p:cNvCxnSpPr>
          <p:nvPr/>
        </p:nvCxnSpPr>
        <p:spPr>
          <a:xfrm>
            <a:off x="2617913" y="993712"/>
            <a:ext cx="0" cy="275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451" name="Google Shape;1451;p68"/>
          <p:cNvSpPr/>
          <p:nvPr/>
        </p:nvSpPr>
        <p:spPr>
          <a:xfrm>
            <a:off x="6964663" y="213424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2" name="Google Shape;1452;p68"/>
          <p:cNvGrpSpPr/>
          <p:nvPr/>
        </p:nvGrpSpPr>
        <p:grpSpPr>
          <a:xfrm rot="-607190">
            <a:off x="7228860" y="513016"/>
            <a:ext cx="512328" cy="441456"/>
            <a:chOff x="8389225" y="145675"/>
            <a:chExt cx="512350" cy="441475"/>
          </a:xfrm>
        </p:grpSpPr>
        <p:sp>
          <p:nvSpPr>
            <p:cNvPr id="1453" name="Google Shape;1453;p68"/>
            <p:cNvSpPr/>
            <p:nvPr/>
          </p:nvSpPr>
          <p:spPr>
            <a:xfrm>
              <a:off x="8414250" y="168525"/>
              <a:ext cx="487325" cy="418625"/>
            </a:xfrm>
            <a:custGeom>
              <a:avLst/>
              <a:gdLst/>
              <a:ahLst/>
              <a:cxnLst/>
              <a:rect l="l" t="t" r="r" b="b"/>
              <a:pathLst>
                <a:path w="19493" h="16745" extrusionOk="0">
                  <a:moveTo>
                    <a:pt x="776" y="0"/>
                  </a:moveTo>
                  <a:cubicBezTo>
                    <a:pt x="348" y="0"/>
                    <a:pt x="0" y="348"/>
                    <a:pt x="0" y="776"/>
                  </a:cubicBezTo>
                  <a:lnTo>
                    <a:pt x="0" y="3560"/>
                  </a:lnTo>
                  <a:lnTo>
                    <a:pt x="0" y="16388"/>
                  </a:lnTo>
                  <a:cubicBezTo>
                    <a:pt x="0" y="16584"/>
                    <a:pt x="161" y="16745"/>
                    <a:pt x="357" y="16745"/>
                  </a:cubicBezTo>
                  <a:lnTo>
                    <a:pt x="19136" y="16745"/>
                  </a:lnTo>
                  <a:cubicBezTo>
                    <a:pt x="19332" y="16745"/>
                    <a:pt x="19493" y="16584"/>
                    <a:pt x="19493" y="16388"/>
                  </a:cubicBezTo>
                  <a:lnTo>
                    <a:pt x="19493" y="3560"/>
                  </a:lnTo>
                  <a:lnTo>
                    <a:pt x="19493" y="776"/>
                  </a:lnTo>
                  <a:cubicBezTo>
                    <a:pt x="19493" y="348"/>
                    <a:pt x="19145" y="0"/>
                    <a:pt x="18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54" name="Google Shape;1454;p68"/>
            <p:cNvGrpSpPr/>
            <p:nvPr/>
          </p:nvGrpSpPr>
          <p:grpSpPr>
            <a:xfrm>
              <a:off x="8389225" y="145675"/>
              <a:ext cx="476425" cy="411300"/>
              <a:chOff x="4817500" y="1599050"/>
              <a:chExt cx="476425" cy="411300"/>
            </a:xfrm>
          </p:grpSpPr>
          <p:sp>
            <p:nvSpPr>
              <p:cNvPr id="1455" name="Google Shape;1455;p68"/>
              <p:cNvSpPr/>
              <p:nvPr/>
            </p:nvSpPr>
            <p:spPr>
              <a:xfrm>
                <a:off x="4817500" y="1599050"/>
                <a:ext cx="476425" cy="411300"/>
              </a:xfrm>
              <a:custGeom>
                <a:avLst/>
                <a:gdLst/>
                <a:ahLst/>
                <a:cxnLst/>
                <a:rect l="l" t="t" r="r" b="b"/>
                <a:pathLst>
                  <a:path w="19057" h="16452" extrusionOk="0">
                    <a:moveTo>
                      <a:pt x="4738" y="6076"/>
                    </a:moveTo>
                    <a:lnTo>
                      <a:pt x="5229" y="8110"/>
                    </a:lnTo>
                    <a:lnTo>
                      <a:pt x="4720" y="9314"/>
                    </a:lnTo>
                    <a:cubicBezTo>
                      <a:pt x="4693" y="9359"/>
                      <a:pt x="4675" y="9412"/>
                      <a:pt x="4675" y="9466"/>
                    </a:cubicBezTo>
                    <a:lnTo>
                      <a:pt x="4675" y="15889"/>
                    </a:lnTo>
                    <a:lnTo>
                      <a:pt x="4122" y="15889"/>
                    </a:lnTo>
                    <a:lnTo>
                      <a:pt x="4122" y="9466"/>
                    </a:lnTo>
                    <a:cubicBezTo>
                      <a:pt x="4122" y="9430"/>
                      <a:pt x="4113" y="9395"/>
                      <a:pt x="4096" y="9359"/>
                    </a:cubicBezTo>
                    <a:lnTo>
                      <a:pt x="3569" y="8110"/>
                    </a:lnTo>
                    <a:lnTo>
                      <a:pt x="4060" y="6076"/>
                    </a:lnTo>
                    <a:close/>
                    <a:moveTo>
                      <a:pt x="1018" y="1"/>
                    </a:moveTo>
                    <a:cubicBezTo>
                      <a:pt x="456" y="1"/>
                      <a:pt x="1" y="456"/>
                      <a:pt x="1" y="1018"/>
                    </a:cubicBezTo>
                    <a:lnTo>
                      <a:pt x="1" y="15836"/>
                    </a:lnTo>
                    <a:cubicBezTo>
                      <a:pt x="1" y="16175"/>
                      <a:pt x="277" y="16451"/>
                      <a:pt x="616" y="16451"/>
                    </a:cubicBezTo>
                    <a:lnTo>
                      <a:pt x="6567" y="16451"/>
                    </a:lnTo>
                    <a:cubicBezTo>
                      <a:pt x="6718" y="16451"/>
                      <a:pt x="6843" y="16326"/>
                      <a:pt x="6843" y="16166"/>
                    </a:cubicBezTo>
                    <a:cubicBezTo>
                      <a:pt x="6843" y="16014"/>
                      <a:pt x="6718" y="15889"/>
                      <a:pt x="6567" y="15889"/>
                    </a:cubicBezTo>
                    <a:lnTo>
                      <a:pt x="5237" y="15889"/>
                    </a:lnTo>
                    <a:lnTo>
                      <a:pt x="5237" y="9537"/>
                    </a:lnTo>
                    <a:lnTo>
                      <a:pt x="5782" y="8244"/>
                    </a:lnTo>
                    <a:cubicBezTo>
                      <a:pt x="5800" y="8190"/>
                      <a:pt x="5808" y="8128"/>
                      <a:pt x="5791" y="8065"/>
                    </a:cubicBezTo>
                    <a:lnTo>
                      <a:pt x="5229" y="5728"/>
                    </a:lnTo>
                    <a:cubicBezTo>
                      <a:pt x="5202" y="5603"/>
                      <a:pt x="5086" y="5514"/>
                      <a:pt x="4961" y="5514"/>
                    </a:cubicBezTo>
                    <a:lnTo>
                      <a:pt x="3837" y="5514"/>
                    </a:lnTo>
                    <a:cubicBezTo>
                      <a:pt x="3712" y="5514"/>
                      <a:pt x="3596" y="5603"/>
                      <a:pt x="3569" y="5728"/>
                    </a:cubicBezTo>
                    <a:lnTo>
                      <a:pt x="3007" y="8065"/>
                    </a:lnTo>
                    <a:cubicBezTo>
                      <a:pt x="2998" y="8128"/>
                      <a:pt x="2998" y="8190"/>
                      <a:pt x="3025" y="8244"/>
                    </a:cubicBezTo>
                    <a:lnTo>
                      <a:pt x="3560" y="9519"/>
                    </a:lnTo>
                    <a:lnTo>
                      <a:pt x="3560" y="15889"/>
                    </a:lnTo>
                    <a:lnTo>
                      <a:pt x="616" y="15889"/>
                    </a:lnTo>
                    <a:cubicBezTo>
                      <a:pt x="590" y="15889"/>
                      <a:pt x="563" y="15862"/>
                      <a:pt x="563" y="15836"/>
                    </a:cubicBezTo>
                    <a:lnTo>
                      <a:pt x="563" y="3346"/>
                    </a:lnTo>
                    <a:lnTo>
                      <a:pt x="18494" y="3346"/>
                    </a:lnTo>
                    <a:lnTo>
                      <a:pt x="18494" y="4568"/>
                    </a:lnTo>
                    <a:cubicBezTo>
                      <a:pt x="18494" y="4720"/>
                      <a:pt x="18619" y="4845"/>
                      <a:pt x="18771" y="4845"/>
                    </a:cubicBezTo>
                    <a:cubicBezTo>
                      <a:pt x="18931" y="4845"/>
                      <a:pt x="19056" y="4720"/>
                      <a:pt x="19056" y="4568"/>
                    </a:cubicBezTo>
                    <a:lnTo>
                      <a:pt x="19056" y="1018"/>
                    </a:lnTo>
                    <a:cubicBezTo>
                      <a:pt x="19056" y="456"/>
                      <a:pt x="18592" y="1"/>
                      <a:pt x="18030" y="1"/>
                    </a:cubicBezTo>
                    <a:lnTo>
                      <a:pt x="6121" y="1"/>
                    </a:lnTo>
                    <a:cubicBezTo>
                      <a:pt x="5960" y="1"/>
                      <a:pt x="5835" y="126"/>
                      <a:pt x="5835" y="277"/>
                    </a:cubicBezTo>
                    <a:cubicBezTo>
                      <a:pt x="5835" y="438"/>
                      <a:pt x="5960" y="563"/>
                      <a:pt x="6121" y="563"/>
                    </a:cubicBezTo>
                    <a:lnTo>
                      <a:pt x="18030" y="563"/>
                    </a:lnTo>
                    <a:cubicBezTo>
                      <a:pt x="18289" y="563"/>
                      <a:pt x="18494" y="768"/>
                      <a:pt x="18494" y="1018"/>
                    </a:cubicBezTo>
                    <a:lnTo>
                      <a:pt x="18494" y="2793"/>
                    </a:lnTo>
                    <a:lnTo>
                      <a:pt x="563" y="2793"/>
                    </a:lnTo>
                    <a:lnTo>
                      <a:pt x="563" y="1018"/>
                    </a:lnTo>
                    <a:cubicBezTo>
                      <a:pt x="563" y="768"/>
                      <a:pt x="768" y="563"/>
                      <a:pt x="1018" y="563"/>
                    </a:cubicBezTo>
                    <a:lnTo>
                      <a:pt x="4979" y="563"/>
                    </a:lnTo>
                    <a:cubicBezTo>
                      <a:pt x="5130" y="563"/>
                      <a:pt x="5255" y="438"/>
                      <a:pt x="5255" y="277"/>
                    </a:cubicBezTo>
                    <a:cubicBezTo>
                      <a:pt x="5255" y="126"/>
                      <a:pt x="5130" y="1"/>
                      <a:pt x="497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68"/>
              <p:cNvSpPr/>
              <p:nvPr/>
            </p:nvSpPr>
            <p:spPr>
              <a:xfrm>
                <a:off x="5003075" y="1734650"/>
                <a:ext cx="290850" cy="275700"/>
              </a:xfrm>
              <a:custGeom>
                <a:avLst/>
                <a:gdLst/>
                <a:ahLst/>
                <a:cxnLst/>
                <a:rect l="l" t="t" r="r" b="b"/>
                <a:pathLst>
                  <a:path w="11634" h="11028" extrusionOk="0">
                    <a:moveTo>
                      <a:pt x="6075" y="2338"/>
                    </a:moveTo>
                    <a:cubicBezTo>
                      <a:pt x="7110" y="2980"/>
                      <a:pt x="7726" y="4087"/>
                      <a:pt x="7726" y="5300"/>
                    </a:cubicBezTo>
                    <a:cubicBezTo>
                      <a:pt x="7726" y="6727"/>
                      <a:pt x="6869" y="7994"/>
                      <a:pt x="5549" y="8529"/>
                    </a:cubicBezTo>
                    <a:cubicBezTo>
                      <a:pt x="5442" y="8574"/>
                      <a:pt x="5380" y="8681"/>
                      <a:pt x="5380" y="8788"/>
                    </a:cubicBezTo>
                    <a:lnTo>
                      <a:pt x="5380" y="10465"/>
                    </a:lnTo>
                    <a:lnTo>
                      <a:pt x="4523" y="10465"/>
                    </a:lnTo>
                    <a:lnTo>
                      <a:pt x="4523" y="7708"/>
                    </a:lnTo>
                    <a:cubicBezTo>
                      <a:pt x="4523" y="7557"/>
                      <a:pt x="4398" y="7432"/>
                      <a:pt x="4247" y="7432"/>
                    </a:cubicBezTo>
                    <a:cubicBezTo>
                      <a:pt x="4086" y="7432"/>
                      <a:pt x="3961" y="7557"/>
                      <a:pt x="3961" y="7708"/>
                    </a:cubicBezTo>
                    <a:lnTo>
                      <a:pt x="3961" y="10465"/>
                    </a:lnTo>
                    <a:lnTo>
                      <a:pt x="3114" y="10465"/>
                    </a:lnTo>
                    <a:lnTo>
                      <a:pt x="3114" y="8788"/>
                    </a:lnTo>
                    <a:cubicBezTo>
                      <a:pt x="3114" y="8681"/>
                      <a:pt x="3042" y="8574"/>
                      <a:pt x="2935" y="8529"/>
                    </a:cubicBezTo>
                    <a:cubicBezTo>
                      <a:pt x="1615" y="7994"/>
                      <a:pt x="758" y="6727"/>
                      <a:pt x="758" y="5300"/>
                    </a:cubicBezTo>
                    <a:cubicBezTo>
                      <a:pt x="758" y="4087"/>
                      <a:pt x="1374" y="2980"/>
                      <a:pt x="2418" y="2338"/>
                    </a:cubicBezTo>
                    <a:lnTo>
                      <a:pt x="2418" y="4765"/>
                    </a:lnTo>
                    <a:cubicBezTo>
                      <a:pt x="2418" y="4916"/>
                      <a:pt x="2543" y="5041"/>
                      <a:pt x="2694" y="5041"/>
                    </a:cubicBezTo>
                    <a:lnTo>
                      <a:pt x="5790" y="5041"/>
                    </a:lnTo>
                    <a:cubicBezTo>
                      <a:pt x="5950" y="5041"/>
                      <a:pt x="6075" y="4916"/>
                      <a:pt x="6075" y="4765"/>
                    </a:cubicBezTo>
                    <a:lnTo>
                      <a:pt x="6075" y="2338"/>
                    </a:lnTo>
                    <a:close/>
                    <a:moveTo>
                      <a:pt x="11348" y="1"/>
                    </a:moveTo>
                    <a:cubicBezTo>
                      <a:pt x="11196" y="1"/>
                      <a:pt x="11071" y="126"/>
                      <a:pt x="11071" y="286"/>
                    </a:cubicBezTo>
                    <a:lnTo>
                      <a:pt x="11071" y="10412"/>
                    </a:lnTo>
                    <a:cubicBezTo>
                      <a:pt x="11071" y="10438"/>
                      <a:pt x="11044" y="10465"/>
                      <a:pt x="11009" y="10465"/>
                    </a:cubicBezTo>
                    <a:lnTo>
                      <a:pt x="5933" y="10465"/>
                    </a:lnTo>
                    <a:lnTo>
                      <a:pt x="5933" y="8975"/>
                    </a:lnTo>
                    <a:cubicBezTo>
                      <a:pt x="7369" y="8315"/>
                      <a:pt x="8288" y="6897"/>
                      <a:pt x="8288" y="5300"/>
                    </a:cubicBezTo>
                    <a:cubicBezTo>
                      <a:pt x="8288" y="4595"/>
                      <a:pt x="8100" y="3899"/>
                      <a:pt x="7753" y="3293"/>
                    </a:cubicBezTo>
                    <a:cubicBezTo>
                      <a:pt x="7405" y="2695"/>
                      <a:pt x="6914" y="2195"/>
                      <a:pt x="6334" y="1847"/>
                    </a:cubicBezTo>
                    <a:cubicBezTo>
                      <a:pt x="6247" y="1793"/>
                      <a:pt x="6152" y="1766"/>
                      <a:pt x="6056" y="1766"/>
                    </a:cubicBezTo>
                    <a:cubicBezTo>
                      <a:pt x="5964" y="1766"/>
                      <a:pt x="5873" y="1790"/>
                      <a:pt x="5790" y="1838"/>
                    </a:cubicBezTo>
                    <a:cubicBezTo>
                      <a:pt x="5620" y="1928"/>
                      <a:pt x="5513" y="2106"/>
                      <a:pt x="5513" y="2302"/>
                    </a:cubicBezTo>
                    <a:lnTo>
                      <a:pt x="5513" y="4488"/>
                    </a:lnTo>
                    <a:lnTo>
                      <a:pt x="2971" y="4488"/>
                    </a:lnTo>
                    <a:lnTo>
                      <a:pt x="2971" y="2302"/>
                    </a:lnTo>
                    <a:cubicBezTo>
                      <a:pt x="2971" y="2106"/>
                      <a:pt x="2873" y="1928"/>
                      <a:pt x="2703" y="1838"/>
                    </a:cubicBezTo>
                    <a:cubicBezTo>
                      <a:pt x="2620" y="1790"/>
                      <a:pt x="2527" y="1766"/>
                      <a:pt x="2433" y="1766"/>
                    </a:cubicBezTo>
                    <a:cubicBezTo>
                      <a:pt x="2335" y="1766"/>
                      <a:pt x="2237" y="1793"/>
                      <a:pt x="2150" y="1847"/>
                    </a:cubicBezTo>
                    <a:cubicBezTo>
                      <a:pt x="1570" y="2195"/>
                      <a:pt x="1080" y="2695"/>
                      <a:pt x="741" y="3293"/>
                    </a:cubicBezTo>
                    <a:cubicBezTo>
                      <a:pt x="384" y="3899"/>
                      <a:pt x="205" y="4595"/>
                      <a:pt x="205" y="5300"/>
                    </a:cubicBezTo>
                    <a:cubicBezTo>
                      <a:pt x="205" y="6897"/>
                      <a:pt x="1115" y="8315"/>
                      <a:pt x="2552" y="8975"/>
                    </a:cubicBezTo>
                    <a:lnTo>
                      <a:pt x="2552" y="10465"/>
                    </a:lnTo>
                    <a:lnTo>
                      <a:pt x="277" y="10465"/>
                    </a:lnTo>
                    <a:cubicBezTo>
                      <a:pt x="125" y="10465"/>
                      <a:pt x="0" y="10590"/>
                      <a:pt x="0" y="10742"/>
                    </a:cubicBezTo>
                    <a:cubicBezTo>
                      <a:pt x="0" y="10902"/>
                      <a:pt x="125" y="11027"/>
                      <a:pt x="277" y="11027"/>
                    </a:cubicBezTo>
                    <a:lnTo>
                      <a:pt x="11009" y="11027"/>
                    </a:lnTo>
                    <a:cubicBezTo>
                      <a:pt x="11357" y="11027"/>
                      <a:pt x="11633" y="10751"/>
                      <a:pt x="11633" y="10412"/>
                    </a:cubicBezTo>
                    <a:lnTo>
                      <a:pt x="11633" y="286"/>
                    </a:lnTo>
                    <a:cubicBezTo>
                      <a:pt x="11633" y="126"/>
                      <a:pt x="11508" y="1"/>
                      <a:pt x="1134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68"/>
              <p:cNvSpPr/>
              <p:nvPr/>
            </p:nvSpPr>
            <p:spPr>
              <a:xfrm>
                <a:off x="4879500" y="1635175"/>
                <a:ext cx="262975" cy="14100"/>
              </a:xfrm>
              <a:custGeom>
                <a:avLst/>
                <a:gdLst/>
                <a:ahLst/>
                <a:cxnLst/>
                <a:rect l="l" t="t" r="r" b="b"/>
                <a:pathLst>
                  <a:path w="10519" h="564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8"/>
                    </a:cubicBezTo>
                    <a:cubicBezTo>
                      <a:pt x="1" y="438"/>
                      <a:pt x="126" y="563"/>
                      <a:pt x="286" y="563"/>
                    </a:cubicBezTo>
                    <a:lnTo>
                      <a:pt x="10233" y="563"/>
                    </a:lnTo>
                    <a:cubicBezTo>
                      <a:pt x="10394" y="563"/>
                      <a:pt x="10519" y="438"/>
                      <a:pt x="10519" y="278"/>
                    </a:cubicBezTo>
                    <a:cubicBezTo>
                      <a:pt x="10519" y="126"/>
                      <a:pt x="10394" y="1"/>
                      <a:pt x="1023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68"/>
              <p:cNvSpPr/>
              <p:nvPr/>
            </p:nvSpPr>
            <p:spPr>
              <a:xfrm>
                <a:off x="5162075" y="163340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22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68"/>
              <p:cNvSpPr/>
              <p:nvPr/>
            </p:nvSpPr>
            <p:spPr>
              <a:xfrm>
                <a:off x="5189950" y="163340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8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82"/>
                      <a:pt x="126" y="607"/>
                      <a:pt x="278" y="607"/>
                    </a:cubicBezTo>
                    <a:cubicBezTo>
                      <a:pt x="438" y="607"/>
                      <a:pt x="563" y="482"/>
                      <a:pt x="563" y="322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7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68"/>
              <p:cNvSpPr/>
              <p:nvPr/>
            </p:nvSpPr>
            <p:spPr>
              <a:xfrm>
                <a:off x="5217850" y="163340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22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22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68"/>
              <p:cNvSpPr/>
              <p:nvPr/>
            </p:nvSpPr>
            <p:spPr>
              <a:xfrm>
                <a:off x="4979200" y="1744925"/>
                <a:ext cx="37725" cy="37700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508" extrusionOk="0">
                    <a:moveTo>
                      <a:pt x="750" y="0"/>
                    </a:moveTo>
                    <a:cubicBezTo>
                      <a:pt x="598" y="0"/>
                      <a:pt x="473" y="125"/>
                      <a:pt x="473" y="277"/>
                    </a:cubicBezTo>
                    <a:lnTo>
                      <a:pt x="473" y="473"/>
                    </a:lnTo>
                    <a:lnTo>
                      <a:pt x="277" y="473"/>
                    </a:lnTo>
                    <a:cubicBezTo>
                      <a:pt x="125" y="473"/>
                      <a:pt x="1" y="598"/>
                      <a:pt x="1" y="749"/>
                    </a:cubicBezTo>
                    <a:cubicBezTo>
                      <a:pt x="1" y="910"/>
                      <a:pt x="125" y="1035"/>
                      <a:pt x="277" y="1035"/>
                    </a:cubicBezTo>
                    <a:lnTo>
                      <a:pt x="473" y="1035"/>
                    </a:lnTo>
                    <a:lnTo>
                      <a:pt x="473" y="1222"/>
                    </a:lnTo>
                    <a:cubicBezTo>
                      <a:pt x="473" y="1383"/>
                      <a:pt x="598" y="1508"/>
                      <a:pt x="750" y="1508"/>
                    </a:cubicBezTo>
                    <a:cubicBezTo>
                      <a:pt x="911" y="1508"/>
                      <a:pt x="1035" y="1383"/>
                      <a:pt x="1035" y="1222"/>
                    </a:cubicBezTo>
                    <a:lnTo>
                      <a:pt x="1035" y="1035"/>
                    </a:lnTo>
                    <a:lnTo>
                      <a:pt x="1223" y="1035"/>
                    </a:lnTo>
                    <a:cubicBezTo>
                      <a:pt x="1383" y="1035"/>
                      <a:pt x="1508" y="910"/>
                      <a:pt x="1508" y="749"/>
                    </a:cubicBezTo>
                    <a:cubicBezTo>
                      <a:pt x="1508" y="598"/>
                      <a:pt x="1383" y="473"/>
                      <a:pt x="1223" y="473"/>
                    </a:cubicBezTo>
                    <a:lnTo>
                      <a:pt x="1035" y="473"/>
                    </a:lnTo>
                    <a:lnTo>
                      <a:pt x="1035" y="277"/>
                    </a:lnTo>
                    <a:cubicBezTo>
                      <a:pt x="1035" y="125"/>
                      <a:pt x="911" y="0"/>
                      <a:pt x="75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68"/>
              <p:cNvSpPr/>
              <p:nvPr/>
            </p:nvSpPr>
            <p:spPr>
              <a:xfrm>
                <a:off x="5182600" y="1745575"/>
                <a:ext cx="37500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00" extrusionOk="0">
                    <a:moveTo>
                      <a:pt x="750" y="1"/>
                    </a:moveTo>
                    <a:cubicBezTo>
                      <a:pt x="598" y="1"/>
                      <a:pt x="473" y="126"/>
                      <a:pt x="473" y="277"/>
                    </a:cubicBezTo>
                    <a:lnTo>
                      <a:pt x="473" y="474"/>
                    </a:lnTo>
                    <a:lnTo>
                      <a:pt x="277" y="474"/>
                    </a:lnTo>
                    <a:cubicBezTo>
                      <a:pt x="125" y="474"/>
                      <a:pt x="1" y="599"/>
                      <a:pt x="1" y="750"/>
                    </a:cubicBezTo>
                    <a:cubicBezTo>
                      <a:pt x="1" y="902"/>
                      <a:pt x="125" y="1027"/>
                      <a:pt x="277" y="1027"/>
                    </a:cubicBezTo>
                    <a:lnTo>
                      <a:pt x="473" y="1027"/>
                    </a:lnTo>
                    <a:lnTo>
                      <a:pt x="473" y="1223"/>
                    </a:lnTo>
                    <a:cubicBezTo>
                      <a:pt x="473" y="1375"/>
                      <a:pt x="598" y="1500"/>
                      <a:pt x="750" y="1500"/>
                    </a:cubicBezTo>
                    <a:cubicBezTo>
                      <a:pt x="902" y="1500"/>
                      <a:pt x="1027" y="1375"/>
                      <a:pt x="1027" y="1223"/>
                    </a:cubicBezTo>
                    <a:lnTo>
                      <a:pt x="1027" y="1027"/>
                    </a:lnTo>
                    <a:lnTo>
                      <a:pt x="1223" y="1027"/>
                    </a:lnTo>
                    <a:cubicBezTo>
                      <a:pt x="1374" y="1027"/>
                      <a:pt x="1499" y="902"/>
                      <a:pt x="1499" y="750"/>
                    </a:cubicBezTo>
                    <a:cubicBezTo>
                      <a:pt x="1499" y="599"/>
                      <a:pt x="1374" y="474"/>
                      <a:pt x="1223" y="474"/>
                    </a:cubicBezTo>
                    <a:lnTo>
                      <a:pt x="1027" y="474"/>
                    </a:lnTo>
                    <a:lnTo>
                      <a:pt x="1027" y="277"/>
                    </a:lnTo>
                    <a:cubicBezTo>
                      <a:pt x="1027" y="126"/>
                      <a:pt x="902" y="1"/>
                      <a:pt x="75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B6EAF21-020B-D5F6-2DBA-D54EA711B323}"/>
              </a:ext>
            </a:extLst>
          </p:cNvPr>
          <p:cNvSpPr txBox="1"/>
          <p:nvPr/>
        </p:nvSpPr>
        <p:spPr>
          <a:xfrm>
            <a:off x="454025" y="1287463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 err="1">
                <a:latin typeface="Abhaya Libre"/>
              </a:rPr>
              <a:t>Chạy</a:t>
            </a:r>
            <a:r>
              <a:rPr lang="en-US" b="1" dirty="0">
                <a:latin typeface="Abhaya Libre"/>
              </a:rPr>
              <a:t> Demo</a:t>
            </a:r>
            <a:endParaRPr lang="en-US" dirty="0"/>
          </a:p>
          <a:p>
            <a:endParaRPr lang="en-US" b="1" dirty="0">
              <a:latin typeface="Abhaya Libre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p72"/>
          <p:cNvSpPr txBox="1">
            <a:spLocks noGrp="1"/>
          </p:cNvSpPr>
          <p:nvPr>
            <p:ph type="title"/>
          </p:nvPr>
        </p:nvSpPr>
        <p:spPr>
          <a:xfrm>
            <a:off x="511556" y="186835"/>
            <a:ext cx="4903088" cy="109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4400" dirty="0"/>
              <a:t>Thank you for</a:t>
            </a:r>
            <a:r>
              <a:rPr lang="en" sz="4400"/>
              <a:t> your </a:t>
            </a:r>
            <a:r>
              <a:rPr lang="en" sz="4400" dirty="0"/>
              <a:t>attention </a:t>
            </a:r>
            <a:r>
              <a:rPr lang="en" sz="4400">
                <a:solidFill>
                  <a:srgbClr val="FF0000"/>
                </a:solidFill>
              </a:rPr>
              <a:t>♥</a:t>
            </a:r>
            <a:r>
              <a:rPr lang="en" sz="4400">
                <a:solidFill>
                  <a:schemeClr val="tx1"/>
                </a:solidFill>
              </a:rPr>
              <a:t>♥</a:t>
            </a:r>
            <a:r>
              <a:rPr lang="en" sz="4400">
                <a:solidFill>
                  <a:schemeClr val="accent1">
                    <a:lumMod val="75000"/>
                  </a:schemeClr>
                </a:solidFill>
              </a:rPr>
              <a:t>♥</a:t>
            </a:r>
          </a:p>
        </p:txBody>
      </p:sp>
      <p:cxnSp>
        <p:nvCxnSpPr>
          <p:cNvPr id="1565" name="Google Shape;1565;p72"/>
          <p:cNvCxnSpPr/>
          <p:nvPr/>
        </p:nvCxnSpPr>
        <p:spPr>
          <a:xfrm rot="10800000">
            <a:off x="4340600" y="1220625"/>
            <a:ext cx="4578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81" name="Google Shape;1581;p72"/>
          <p:cNvSpPr/>
          <p:nvPr/>
        </p:nvSpPr>
        <p:spPr>
          <a:xfrm>
            <a:off x="6742488" y="765974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99" name="Google Shape;1599;p72"/>
          <p:cNvCxnSpPr/>
          <p:nvPr/>
        </p:nvCxnSpPr>
        <p:spPr>
          <a:xfrm rot="10800000">
            <a:off x="844450" y="2010725"/>
            <a:ext cx="10671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95FFD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1591;p72">
            <a:extLst>
              <a:ext uri="{FF2B5EF4-FFF2-40B4-BE49-F238E27FC236}">
                <a16:creationId xmlns:a16="http://schemas.microsoft.com/office/drawing/2014/main" id="{51F1CE39-059F-38BD-32ED-1550324F448A}"/>
              </a:ext>
            </a:extLst>
          </p:cNvPr>
          <p:cNvSpPr/>
          <p:nvPr/>
        </p:nvSpPr>
        <p:spPr>
          <a:xfrm rot="21250961">
            <a:off x="7103162" y="1199992"/>
            <a:ext cx="440935" cy="332233"/>
          </a:xfrm>
          <a:custGeom>
            <a:avLst/>
            <a:gdLst/>
            <a:ahLst/>
            <a:cxnLst/>
            <a:rect l="l" t="t" r="r" b="b"/>
            <a:pathLst>
              <a:path w="12544" h="1758" extrusionOk="0">
                <a:moveTo>
                  <a:pt x="1499" y="0"/>
                </a:moveTo>
                <a:cubicBezTo>
                  <a:pt x="1428" y="0"/>
                  <a:pt x="1357" y="27"/>
                  <a:pt x="1303" y="81"/>
                </a:cubicBezTo>
                <a:lnTo>
                  <a:pt x="99" y="1285"/>
                </a:lnTo>
                <a:cubicBezTo>
                  <a:pt x="19" y="1365"/>
                  <a:pt x="1" y="1481"/>
                  <a:pt x="45" y="1588"/>
                </a:cubicBezTo>
                <a:cubicBezTo>
                  <a:pt x="81" y="1686"/>
                  <a:pt x="188" y="1758"/>
                  <a:pt x="295" y="1758"/>
                </a:cubicBezTo>
                <a:lnTo>
                  <a:pt x="12267" y="1758"/>
                </a:lnTo>
                <a:cubicBezTo>
                  <a:pt x="12419" y="1758"/>
                  <a:pt x="12544" y="1633"/>
                  <a:pt x="12544" y="1481"/>
                </a:cubicBezTo>
                <a:cubicBezTo>
                  <a:pt x="12544" y="1321"/>
                  <a:pt x="12419" y="1196"/>
                  <a:pt x="12267" y="1196"/>
                </a:cubicBezTo>
                <a:lnTo>
                  <a:pt x="973" y="1196"/>
                </a:lnTo>
                <a:lnTo>
                  <a:pt x="1696" y="482"/>
                </a:lnTo>
                <a:cubicBezTo>
                  <a:pt x="1803" y="366"/>
                  <a:pt x="1803" y="188"/>
                  <a:pt x="1696" y="81"/>
                </a:cubicBezTo>
                <a:cubicBezTo>
                  <a:pt x="1642" y="27"/>
                  <a:pt x="1571" y="0"/>
                  <a:pt x="1499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1519;p70">
            <a:extLst>
              <a:ext uri="{FF2B5EF4-FFF2-40B4-BE49-F238E27FC236}">
                <a16:creationId xmlns:a16="http://schemas.microsoft.com/office/drawing/2014/main" id="{84B3F391-BC80-2E35-2E5A-61D2DDB26B21}"/>
              </a:ext>
            </a:extLst>
          </p:cNvPr>
          <p:cNvGrpSpPr/>
          <p:nvPr/>
        </p:nvGrpSpPr>
        <p:grpSpPr>
          <a:xfrm rot="-454066">
            <a:off x="7083338" y="920273"/>
            <a:ext cx="476317" cy="476180"/>
            <a:chOff x="1074200" y="878200"/>
            <a:chExt cx="476313" cy="476175"/>
          </a:xfrm>
        </p:grpSpPr>
        <p:sp>
          <p:nvSpPr>
            <p:cNvPr id="7" name="Google Shape;1520;p70">
              <a:extLst>
                <a:ext uri="{FF2B5EF4-FFF2-40B4-BE49-F238E27FC236}">
                  <a16:creationId xmlns:a16="http://schemas.microsoft.com/office/drawing/2014/main" id="{3FEF309D-E176-3AB9-4DEC-725D318BACF2}"/>
                </a:ext>
              </a:extLst>
            </p:cNvPr>
            <p:cNvSpPr/>
            <p:nvPr/>
          </p:nvSpPr>
          <p:spPr>
            <a:xfrm>
              <a:off x="1097288" y="882713"/>
              <a:ext cx="453225" cy="471050"/>
            </a:xfrm>
            <a:custGeom>
              <a:avLst/>
              <a:gdLst/>
              <a:ahLst/>
              <a:cxnLst/>
              <a:rect l="l" t="t" r="r" b="b"/>
              <a:pathLst>
                <a:path w="18129" h="18842" extrusionOk="0">
                  <a:moveTo>
                    <a:pt x="6968" y="1"/>
                  </a:moveTo>
                  <a:cubicBezTo>
                    <a:pt x="6763" y="1"/>
                    <a:pt x="6603" y="161"/>
                    <a:pt x="6603" y="358"/>
                  </a:cubicBezTo>
                  <a:lnTo>
                    <a:pt x="6603" y="367"/>
                  </a:lnTo>
                  <a:lnTo>
                    <a:pt x="286" y="367"/>
                  </a:lnTo>
                  <a:cubicBezTo>
                    <a:pt x="126" y="367"/>
                    <a:pt x="1" y="491"/>
                    <a:pt x="1" y="652"/>
                  </a:cubicBezTo>
                  <a:cubicBezTo>
                    <a:pt x="1" y="813"/>
                    <a:pt x="126" y="946"/>
                    <a:pt x="286" y="946"/>
                  </a:cubicBezTo>
                  <a:lnTo>
                    <a:pt x="6603" y="946"/>
                  </a:lnTo>
                  <a:lnTo>
                    <a:pt x="6603" y="1071"/>
                  </a:lnTo>
                  <a:cubicBezTo>
                    <a:pt x="6603" y="1268"/>
                    <a:pt x="6763" y="1428"/>
                    <a:pt x="6968" y="1428"/>
                  </a:cubicBezTo>
                  <a:lnTo>
                    <a:pt x="8057" y="1428"/>
                  </a:lnTo>
                  <a:lnTo>
                    <a:pt x="8057" y="2811"/>
                  </a:lnTo>
                  <a:lnTo>
                    <a:pt x="1482" y="2811"/>
                  </a:lnTo>
                  <a:cubicBezTo>
                    <a:pt x="750" y="2811"/>
                    <a:pt x="162" y="3400"/>
                    <a:pt x="162" y="4131"/>
                  </a:cubicBezTo>
                  <a:lnTo>
                    <a:pt x="162" y="12811"/>
                  </a:lnTo>
                  <a:lnTo>
                    <a:pt x="162" y="13766"/>
                  </a:lnTo>
                  <a:lnTo>
                    <a:pt x="162" y="15407"/>
                  </a:lnTo>
                  <a:cubicBezTo>
                    <a:pt x="162" y="15728"/>
                    <a:pt x="420" y="15996"/>
                    <a:pt x="741" y="15996"/>
                  </a:cubicBezTo>
                  <a:lnTo>
                    <a:pt x="6986" y="15996"/>
                  </a:lnTo>
                  <a:cubicBezTo>
                    <a:pt x="6986" y="16005"/>
                    <a:pt x="6977" y="16023"/>
                    <a:pt x="6977" y="16032"/>
                  </a:cubicBezTo>
                  <a:cubicBezTo>
                    <a:pt x="6968" y="16059"/>
                    <a:pt x="6968" y="16076"/>
                    <a:pt x="6959" y="16103"/>
                  </a:cubicBezTo>
                  <a:cubicBezTo>
                    <a:pt x="6959" y="16121"/>
                    <a:pt x="6950" y="16139"/>
                    <a:pt x="6950" y="16157"/>
                  </a:cubicBezTo>
                  <a:cubicBezTo>
                    <a:pt x="6942" y="16183"/>
                    <a:pt x="6933" y="16210"/>
                    <a:pt x="6924" y="16237"/>
                  </a:cubicBezTo>
                  <a:cubicBezTo>
                    <a:pt x="6924" y="16255"/>
                    <a:pt x="6915" y="16273"/>
                    <a:pt x="6915" y="16290"/>
                  </a:cubicBezTo>
                  <a:cubicBezTo>
                    <a:pt x="6906" y="16317"/>
                    <a:pt x="6897" y="16344"/>
                    <a:pt x="6888" y="16371"/>
                  </a:cubicBezTo>
                  <a:cubicBezTo>
                    <a:pt x="6888" y="16389"/>
                    <a:pt x="6879" y="16398"/>
                    <a:pt x="6870" y="16415"/>
                  </a:cubicBezTo>
                  <a:cubicBezTo>
                    <a:pt x="6852" y="16478"/>
                    <a:pt x="6835" y="16549"/>
                    <a:pt x="6808" y="16612"/>
                  </a:cubicBezTo>
                  <a:cubicBezTo>
                    <a:pt x="6763" y="16728"/>
                    <a:pt x="6719" y="16853"/>
                    <a:pt x="6656" y="16977"/>
                  </a:cubicBezTo>
                  <a:cubicBezTo>
                    <a:pt x="6433" y="17450"/>
                    <a:pt x="6094" y="17941"/>
                    <a:pt x="5568" y="18342"/>
                  </a:cubicBezTo>
                  <a:cubicBezTo>
                    <a:pt x="5354" y="18503"/>
                    <a:pt x="5470" y="18842"/>
                    <a:pt x="5746" y="18842"/>
                  </a:cubicBezTo>
                  <a:lnTo>
                    <a:pt x="12392" y="18842"/>
                  </a:lnTo>
                  <a:cubicBezTo>
                    <a:pt x="12660" y="18842"/>
                    <a:pt x="12776" y="18503"/>
                    <a:pt x="12562" y="18342"/>
                  </a:cubicBezTo>
                  <a:cubicBezTo>
                    <a:pt x="12035" y="17941"/>
                    <a:pt x="11696" y="17450"/>
                    <a:pt x="11473" y="16977"/>
                  </a:cubicBezTo>
                  <a:cubicBezTo>
                    <a:pt x="11402" y="16826"/>
                    <a:pt x="11349" y="16683"/>
                    <a:pt x="11304" y="16540"/>
                  </a:cubicBezTo>
                  <a:cubicBezTo>
                    <a:pt x="11286" y="16505"/>
                    <a:pt x="11277" y="16469"/>
                    <a:pt x="11268" y="16433"/>
                  </a:cubicBezTo>
                  <a:cubicBezTo>
                    <a:pt x="11259" y="16415"/>
                    <a:pt x="11250" y="16389"/>
                    <a:pt x="11242" y="16362"/>
                  </a:cubicBezTo>
                  <a:cubicBezTo>
                    <a:pt x="11233" y="16344"/>
                    <a:pt x="11224" y="16317"/>
                    <a:pt x="11224" y="16290"/>
                  </a:cubicBezTo>
                  <a:cubicBezTo>
                    <a:pt x="11215" y="16273"/>
                    <a:pt x="11206" y="16255"/>
                    <a:pt x="11206" y="16228"/>
                  </a:cubicBezTo>
                  <a:cubicBezTo>
                    <a:pt x="11197" y="16210"/>
                    <a:pt x="11188" y="16183"/>
                    <a:pt x="11188" y="16157"/>
                  </a:cubicBezTo>
                  <a:cubicBezTo>
                    <a:pt x="11179" y="16139"/>
                    <a:pt x="11179" y="16121"/>
                    <a:pt x="11170" y="16103"/>
                  </a:cubicBezTo>
                  <a:cubicBezTo>
                    <a:pt x="11161" y="16076"/>
                    <a:pt x="11161" y="16059"/>
                    <a:pt x="11152" y="16032"/>
                  </a:cubicBezTo>
                  <a:cubicBezTo>
                    <a:pt x="11152" y="16023"/>
                    <a:pt x="11152" y="16005"/>
                    <a:pt x="11143" y="15996"/>
                  </a:cubicBezTo>
                  <a:lnTo>
                    <a:pt x="17388" y="15996"/>
                  </a:lnTo>
                  <a:cubicBezTo>
                    <a:pt x="17709" y="15996"/>
                    <a:pt x="17968" y="15728"/>
                    <a:pt x="17968" y="15407"/>
                  </a:cubicBezTo>
                  <a:lnTo>
                    <a:pt x="17968" y="13525"/>
                  </a:lnTo>
                  <a:lnTo>
                    <a:pt x="17968" y="12811"/>
                  </a:lnTo>
                  <a:lnTo>
                    <a:pt x="17968" y="10563"/>
                  </a:lnTo>
                  <a:lnTo>
                    <a:pt x="17968" y="9751"/>
                  </a:lnTo>
                  <a:lnTo>
                    <a:pt x="17968" y="6665"/>
                  </a:lnTo>
                  <a:lnTo>
                    <a:pt x="17968" y="5844"/>
                  </a:lnTo>
                  <a:lnTo>
                    <a:pt x="17968" y="4131"/>
                  </a:lnTo>
                  <a:cubicBezTo>
                    <a:pt x="17968" y="3400"/>
                    <a:pt x="17379" y="2811"/>
                    <a:pt x="16648" y="2811"/>
                  </a:cubicBezTo>
                  <a:lnTo>
                    <a:pt x="10073" y="2811"/>
                  </a:lnTo>
                  <a:lnTo>
                    <a:pt x="10073" y="1428"/>
                  </a:lnTo>
                  <a:lnTo>
                    <a:pt x="11170" y="1428"/>
                  </a:lnTo>
                  <a:cubicBezTo>
                    <a:pt x="11366" y="1428"/>
                    <a:pt x="11527" y="1268"/>
                    <a:pt x="11527" y="1071"/>
                  </a:cubicBezTo>
                  <a:lnTo>
                    <a:pt x="11527" y="946"/>
                  </a:lnTo>
                  <a:lnTo>
                    <a:pt x="17843" y="946"/>
                  </a:lnTo>
                  <a:cubicBezTo>
                    <a:pt x="18004" y="946"/>
                    <a:pt x="18129" y="813"/>
                    <a:pt x="18129" y="652"/>
                  </a:cubicBezTo>
                  <a:cubicBezTo>
                    <a:pt x="18129" y="491"/>
                    <a:pt x="18004" y="367"/>
                    <a:pt x="17843" y="367"/>
                  </a:cubicBezTo>
                  <a:lnTo>
                    <a:pt x="11527" y="367"/>
                  </a:lnTo>
                  <a:lnTo>
                    <a:pt x="11527" y="358"/>
                  </a:lnTo>
                  <a:cubicBezTo>
                    <a:pt x="11527" y="161"/>
                    <a:pt x="11366" y="1"/>
                    <a:pt x="1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" name="Google Shape;1521;p70">
              <a:extLst>
                <a:ext uri="{FF2B5EF4-FFF2-40B4-BE49-F238E27FC236}">
                  <a16:creationId xmlns:a16="http://schemas.microsoft.com/office/drawing/2014/main" id="{C6EDCEEB-E174-8D69-CBA3-6050D2078058}"/>
                </a:ext>
              </a:extLst>
            </p:cNvPr>
            <p:cNvGrpSpPr/>
            <p:nvPr/>
          </p:nvGrpSpPr>
          <p:grpSpPr>
            <a:xfrm>
              <a:off x="1074200" y="878200"/>
              <a:ext cx="442750" cy="476175"/>
              <a:chOff x="2357300" y="2244725"/>
              <a:chExt cx="442750" cy="476175"/>
            </a:xfrm>
          </p:grpSpPr>
          <p:sp>
            <p:nvSpPr>
              <p:cNvPr id="9" name="Google Shape;1522;p70">
                <a:extLst>
                  <a:ext uri="{FF2B5EF4-FFF2-40B4-BE49-F238E27FC236}">
                    <a16:creationId xmlns:a16="http://schemas.microsoft.com/office/drawing/2014/main" id="{53FC657A-4EEA-A7E6-8F81-C72E739F30A6}"/>
                  </a:ext>
                </a:extLst>
              </p:cNvPr>
              <p:cNvSpPr/>
              <p:nvPr/>
            </p:nvSpPr>
            <p:spPr>
              <a:xfrm>
                <a:off x="2725975" y="2292000"/>
                <a:ext cx="709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61" y="562"/>
                    </a:lnTo>
                    <a:cubicBezTo>
                      <a:pt x="2712" y="562"/>
                      <a:pt x="2837" y="437"/>
                      <a:pt x="2837" y="277"/>
                    </a:cubicBezTo>
                    <a:cubicBezTo>
                      <a:pt x="2837" y="125"/>
                      <a:pt x="2712" y="0"/>
                      <a:pt x="256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523;p70">
                <a:extLst>
                  <a:ext uri="{FF2B5EF4-FFF2-40B4-BE49-F238E27FC236}">
                    <a16:creationId xmlns:a16="http://schemas.microsoft.com/office/drawing/2014/main" id="{24D2E804-7418-B2EC-EE70-9950D782F464}"/>
                  </a:ext>
                </a:extLst>
              </p:cNvPr>
              <p:cNvSpPr/>
              <p:nvPr/>
            </p:nvSpPr>
            <p:spPr>
              <a:xfrm>
                <a:off x="2360425" y="2244725"/>
                <a:ext cx="386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267" y="562"/>
                    </a:lnTo>
                    <a:cubicBezTo>
                      <a:pt x="1419" y="562"/>
                      <a:pt x="1544" y="437"/>
                      <a:pt x="1544" y="277"/>
                    </a:cubicBezTo>
                    <a:cubicBezTo>
                      <a:pt x="1544" y="125"/>
                      <a:pt x="1419" y="0"/>
                      <a:pt x="1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524;p70">
                <a:extLst>
                  <a:ext uri="{FF2B5EF4-FFF2-40B4-BE49-F238E27FC236}">
                    <a16:creationId xmlns:a16="http://schemas.microsoft.com/office/drawing/2014/main" id="{43649E89-123F-D1F1-7AC8-10BAF32D6925}"/>
                  </a:ext>
                </a:extLst>
              </p:cNvPr>
              <p:cNvSpPr/>
              <p:nvPr/>
            </p:nvSpPr>
            <p:spPr>
              <a:xfrm>
                <a:off x="2357300" y="2253400"/>
                <a:ext cx="442750" cy="467500"/>
              </a:xfrm>
              <a:custGeom>
                <a:avLst/>
                <a:gdLst/>
                <a:ahLst/>
                <a:cxnLst/>
                <a:rect l="l" t="t" r="r" b="b"/>
                <a:pathLst>
                  <a:path w="17710" h="18700" extrusionOk="0">
                    <a:moveTo>
                      <a:pt x="10876" y="554"/>
                    </a:moveTo>
                    <a:cubicBezTo>
                      <a:pt x="10911" y="554"/>
                      <a:pt x="10947" y="590"/>
                      <a:pt x="10947" y="625"/>
                    </a:cubicBezTo>
                    <a:lnTo>
                      <a:pt x="10947" y="1312"/>
                    </a:lnTo>
                    <a:cubicBezTo>
                      <a:pt x="10947" y="1348"/>
                      <a:pt x="10911" y="1375"/>
                      <a:pt x="10876" y="1375"/>
                    </a:cubicBezTo>
                    <a:lnTo>
                      <a:pt x="6834" y="1375"/>
                    </a:lnTo>
                    <a:cubicBezTo>
                      <a:pt x="6799" y="1375"/>
                      <a:pt x="6763" y="1348"/>
                      <a:pt x="6763" y="1312"/>
                    </a:cubicBezTo>
                    <a:lnTo>
                      <a:pt x="6763" y="625"/>
                    </a:lnTo>
                    <a:cubicBezTo>
                      <a:pt x="6763" y="590"/>
                      <a:pt x="6799" y="554"/>
                      <a:pt x="6834" y="554"/>
                    </a:cubicBezTo>
                    <a:close/>
                    <a:moveTo>
                      <a:pt x="9546" y="1937"/>
                    </a:moveTo>
                    <a:lnTo>
                      <a:pt x="9546" y="2704"/>
                    </a:lnTo>
                    <a:lnTo>
                      <a:pt x="8164" y="2704"/>
                    </a:lnTo>
                    <a:lnTo>
                      <a:pt x="8164" y="1937"/>
                    </a:lnTo>
                    <a:close/>
                    <a:moveTo>
                      <a:pt x="16157" y="3266"/>
                    </a:moveTo>
                    <a:cubicBezTo>
                      <a:pt x="16710" y="3266"/>
                      <a:pt x="17147" y="3703"/>
                      <a:pt x="17147" y="4256"/>
                    </a:cubicBezTo>
                    <a:lnTo>
                      <a:pt x="17147" y="5621"/>
                    </a:lnTo>
                    <a:lnTo>
                      <a:pt x="14961" y="3436"/>
                    </a:lnTo>
                    <a:lnTo>
                      <a:pt x="15140" y="3266"/>
                    </a:lnTo>
                    <a:close/>
                    <a:moveTo>
                      <a:pt x="11893" y="3266"/>
                    </a:moveTo>
                    <a:lnTo>
                      <a:pt x="9502" y="5657"/>
                    </a:lnTo>
                    <a:lnTo>
                      <a:pt x="7111" y="3266"/>
                    </a:lnTo>
                    <a:close/>
                    <a:moveTo>
                      <a:pt x="12687" y="5710"/>
                    </a:moveTo>
                    <a:lnTo>
                      <a:pt x="14203" y="7227"/>
                    </a:lnTo>
                    <a:lnTo>
                      <a:pt x="12722" y="8717"/>
                    </a:lnTo>
                    <a:lnTo>
                      <a:pt x="11197" y="7200"/>
                    </a:lnTo>
                    <a:lnTo>
                      <a:pt x="12687" y="5710"/>
                    </a:lnTo>
                    <a:close/>
                    <a:moveTo>
                      <a:pt x="10804" y="7593"/>
                    </a:moveTo>
                    <a:lnTo>
                      <a:pt x="12526" y="9306"/>
                    </a:lnTo>
                    <a:lnTo>
                      <a:pt x="14203" y="10992"/>
                    </a:lnTo>
                    <a:lnTo>
                      <a:pt x="12722" y="12481"/>
                    </a:lnTo>
                    <a:lnTo>
                      <a:pt x="9323" y="9074"/>
                    </a:lnTo>
                    <a:lnTo>
                      <a:pt x="10804" y="7593"/>
                    </a:lnTo>
                    <a:close/>
                    <a:moveTo>
                      <a:pt x="14346" y="3266"/>
                    </a:moveTo>
                    <a:lnTo>
                      <a:pt x="4586" y="13026"/>
                    </a:lnTo>
                    <a:lnTo>
                      <a:pt x="3096" y="13026"/>
                    </a:lnTo>
                    <a:lnTo>
                      <a:pt x="8146" y="7976"/>
                    </a:lnTo>
                    <a:cubicBezTo>
                      <a:pt x="8199" y="7923"/>
                      <a:pt x="8226" y="7851"/>
                      <a:pt x="8226" y="7780"/>
                    </a:cubicBezTo>
                    <a:cubicBezTo>
                      <a:pt x="8226" y="7700"/>
                      <a:pt x="8199" y="7628"/>
                      <a:pt x="8146" y="7584"/>
                    </a:cubicBezTo>
                    <a:lnTo>
                      <a:pt x="3828" y="3266"/>
                    </a:lnTo>
                    <a:lnTo>
                      <a:pt x="6317" y="3266"/>
                    </a:lnTo>
                    <a:lnTo>
                      <a:pt x="9305" y="6246"/>
                    </a:lnTo>
                    <a:cubicBezTo>
                      <a:pt x="9359" y="6299"/>
                      <a:pt x="9430" y="6326"/>
                      <a:pt x="9502" y="6326"/>
                    </a:cubicBezTo>
                    <a:cubicBezTo>
                      <a:pt x="9573" y="6326"/>
                      <a:pt x="9644" y="6299"/>
                      <a:pt x="9698" y="6246"/>
                    </a:cubicBezTo>
                    <a:lnTo>
                      <a:pt x="12687" y="3266"/>
                    </a:lnTo>
                    <a:close/>
                    <a:moveTo>
                      <a:pt x="7048" y="11348"/>
                    </a:moveTo>
                    <a:lnTo>
                      <a:pt x="8717" y="13026"/>
                    </a:lnTo>
                    <a:lnTo>
                      <a:pt x="5371" y="13026"/>
                    </a:lnTo>
                    <a:lnTo>
                      <a:pt x="7048" y="11348"/>
                    </a:lnTo>
                    <a:close/>
                    <a:moveTo>
                      <a:pt x="8922" y="9475"/>
                    </a:moveTo>
                    <a:lnTo>
                      <a:pt x="12481" y="13026"/>
                    </a:lnTo>
                    <a:lnTo>
                      <a:pt x="9511" y="13026"/>
                    </a:lnTo>
                    <a:lnTo>
                      <a:pt x="7441" y="10956"/>
                    </a:lnTo>
                    <a:lnTo>
                      <a:pt x="8922" y="9475"/>
                    </a:lnTo>
                    <a:close/>
                    <a:moveTo>
                      <a:pt x="14605" y="11384"/>
                    </a:moveTo>
                    <a:lnTo>
                      <a:pt x="16237" y="13026"/>
                    </a:lnTo>
                    <a:lnTo>
                      <a:pt x="13266" y="13026"/>
                    </a:lnTo>
                    <a:lnTo>
                      <a:pt x="13115" y="12874"/>
                    </a:lnTo>
                    <a:lnTo>
                      <a:pt x="14605" y="11384"/>
                    </a:lnTo>
                    <a:close/>
                    <a:moveTo>
                      <a:pt x="14605" y="7628"/>
                    </a:moveTo>
                    <a:lnTo>
                      <a:pt x="17102" y="10126"/>
                    </a:lnTo>
                    <a:cubicBezTo>
                      <a:pt x="17120" y="10144"/>
                      <a:pt x="17138" y="10153"/>
                      <a:pt x="17147" y="10162"/>
                    </a:cubicBezTo>
                    <a:lnTo>
                      <a:pt x="17147" y="13026"/>
                    </a:lnTo>
                    <a:lnTo>
                      <a:pt x="17022" y="13026"/>
                    </a:lnTo>
                    <a:cubicBezTo>
                      <a:pt x="17013" y="13017"/>
                      <a:pt x="17004" y="13008"/>
                      <a:pt x="16995" y="12990"/>
                    </a:cubicBezTo>
                    <a:lnTo>
                      <a:pt x="13115" y="9109"/>
                    </a:lnTo>
                    <a:lnTo>
                      <a:pt x="14605" y="7628"/>
                    </a:lnTo>
                    <a:close/>
                    <a:moveTo>
                      <a:pt x="10635" y="15961"/>
                    </a:moveTo>
                    <a:cubicBezTo>
                      <a:pt x="10822" y="16639"/>
                      <a:pt x="11206" y="17504"/>
                      <a:pt x="12026" y="18146"/>
                    </a:cubicBezTo>
                    <a:lnTo>
                      <a:pt x="5683" y="18146"/>
                    </a:lnTo>
                    <a:cubicBezTo>
                      <a:pt x="6513" y="17504"/>
                      <a:pt x="6897" y="16630"/>
                      <a:pt x="7075" y="15961"/>
                    </a:cubicBezTo>
                    <a:close/>
                    <a:moveTo>
                      <a:pt x="6834" y="1"/>
                    </a:moveTo>
                    <a:cubicBezTo>
                      <a:pt x="6486" y="1"/>
                      <a:pt x="6210" y="278"/>
                      <a:pt x="6210" y="625"/>
                    </a:cubicBezTo>
                    <a:lnTo>
                      <a:pt x="402" y="625"/>
                    </a:lnTo>
                    <a:cubicBezTo>
                      <a:pt x="251" y="625"/>
                      <a:pt x="126" y="750"/>
                      <a:pt x="126" y="911"/>
                    </a:cubicBezTo>
                    <a:cubicBezTo>
                      <a:pt x="126" y="1063"/>
                      <a:pt x="251" y="1187"/>
                      <a:pt x="402" y="1187"/>
                    </a:cubicBezTo>
                    <a:lnTo>
                      <a:pt x="6210" y="1187"/>
                    </a:lnTo>
                    <a:lnTo>
                      <a:pt x="6210" y="1312"/>
                    </a:lnTo>
                    <a:cubicBezTo>
                      <a:pt x="6210" y="1660"/>
                      <a:pt x="6486" y="1937"/>
                      <a:pt x="6834" y="1937"/>
                    </a:cubicBezTo>
                    <a:lnTo>
                      <a:pt x="7610" y="1937"/>
                    </a:lnTo>
                    <a:lnTo>
                      <a:pt x="7610" y="2704"/>
                    </a:lnTo>
                    <a:lnTo>
                      <a:pt x="1553" y="2704"/>
                    </a:lnTo>
                    <a:cubicBezTo>
                      <a:pt x="697" y="2704"/>
                      <a:pt x="1" y="3400"/>
                      <a:pt x="1" y="4256"/>
                    </a:cubicBezTo>
                    <a:lnTo>
                      <a:pt x="1" y="10679"/>
                    </a:lnTo>
                    <a:cubicBezTo>
                      <a:pt x="1" y="10831"/>
                      <a:pt x="126" y="10956"/>
                      <a:pt x="286" y="10956"/>
                    </a:cubicBezTo>
                    <a:cubicBezTo>
                      <a:pt x="438" y="10956"/>
                      <a:pt x="563" y="10831"/>
                      <a:pt x="563" y="10679"/>
                    </a:cubicBezTo>
                    <a:lnTo>
                      <a:pt x="563" y="4256"/>
                    </a:lnTo>
                    <a:cubicBezTo>
                      <a:pt x="563" y="3703"/>
                      <a:pt x="1009" y="3266"/>
                      <a:pt x="1553" y="3266"/>
                    </a:cubicBezTo>
                    <a:lnTo>
                      <a:pt x="3034" y="3266"/>
                    </a:lnTo>
                    <a:lnTo>
                      <a:pt x="7548" y="7780"/>
                    </a:lnTo>
                    <a:lnTo>
                      <a:pt x="2302" y="13026"/>
                    </a:lnTo>
                    <a:lnTo>
                      <a:pt x="563" y="13026"/>
                    </a:lnTo>
                    <a:lnTo>
                      <a:pt x="563" y="11821"/>
                    </a:lnTo>
                    <a:cubicBezTo>
                      <a:pt x="563" y="11661"/>
                      <a:pt x="438" y="11536"/>
                      <a:pt x="277" y="11536"/>
                    </a:cubicBezTo>
                    <a:cubicBezTo>
                      <a:pt x="126" y="11536"/>
                      <a:pt x="1" y="11661"/>
                      <a:pt x="1" y="11821"/>
                    </a:cubicBezTo>
                    <a:lnTo>
                      <a:pt x="1" y="15113"/>
                    </a:lnTo>
                    <a:cubicBezTo>
                      <a:pt x="1" y="15577"/>
                      <a:pt x="384" y="15961"/>
                      <a:pt x="848" y="15961"/>
                    </a:cubicBezTo>
                    <a:lnTo>
                      <a:pt x="6495" y="15961"/>
                    </a:lnTo>
                    <a:cubicBezTo>
                      <a:pt x="6326" y="16523"/>
                      <a:pt x="5987" y="17210"/>
                      <a:pt x="5327" y="17718"/>
                    </a:cubicBezTo>
                    <a:cubicBezTo>
                      <a:pt x="5130" y="17861"/>
                      <a:pt x="5059" y="18102"/>
                      <a:pt x="5130" y="18325"/>
                    </a:cubicBezTo>
                    <a:cubicBezTo>
                      <a:pt x="5211" y="18557"/>
                      <a:pt x="5416" y="18699"/>
                      <a:pt x="5657" y="18699"/>
                    </a:cubicBezTo>
                    <a:lnTo>
                      <a:pt x="12053" y="18699"/>
                    </a:lnTo>
                    <a:cubicBezTo>
                      <a:pt x="12294" y="18699"/>
                      <a:pt x="12499" y="18557"/>
                      <a:pt x="12579" y="18325"/>
                    </a:cubicBezTo>
                    <a:cubicBezTo>
                      <a:pt x="12651" y="18102"/>
                      <a:pt x="12579" y="17861"/>
                      <a:pt x="12392" y="17718"/>
                    </a:cubicBezTo>
                    <a:cubicBezTo>
                      <a:pt x="11723" y="17210"/>
                      <a:pt x="11393" y="16532"/>
                      <a:pt x="11215" y="15961"/>
                    </a:cubicBezTo>
                    <a:lnTo>
                      <a:pt x="13159" y="15961"/>
                    </a:lnTo>
                    <a:cubicBezTo>
                      <a:pt x="13311" y="15961"/>
                      <a:pt x="13436" y="15836"/>
                      <a:pt x="13436" y="15675"/>
                    </a:cubicBezTo>
                    <a:cubicBezTo>
                      <a:pt x="13436" y="15524"/>
                      <a:pt x="13311" y="15399"/>
                      <a:pt x="13159" y="15399"/>
                    </a:cubicBezTo>
                    <a:lnTo>
                      <a:pt x="848" y="15399"/>
                    </a:lnTo>
                    <a:cubicBezTo>
                      <a:pt x="688" y="15399"/>
                      <a:pt x="563" y="15274"/>
                      <a:pt x="563" y="15113"/>
                    </a:cubicBezTo>
                    <a:lnTo>
                      <a:pt x="563" y="13579"/>
                    </a:lnTo>
                    <a:lnTo>
                      <a:pt x="17147" y="13579"/>
                    </a:lnTo>
                    <a:lnTo>
                      <a:pt x="17147" y="15113"/>
                    </a:lnTo>
                    <a:cubicBezTo>
                      <a:pt x="17147" y="15274"/>
                      <a:pt x="17022" y="15399"/>
                      <a:pt x="16870" y="15399"/>
                    </a:cubicBezTo>
                    <a:lnTo>
                      <a:pt x="14301" y="15399"/>
                    </a:lnTo>
                    <a:cubicBezTo>
                      <a:pt x="14141" y="15399"/>
                      <a:pt x="14016" y="15524"/>
                      <a:pt x="14016" y="15675"/>
                    </a:cubicBezTo>
                    <a:cubicBezTo>
                      <a:pt x="14016" y="15836"/>
                      <a:pt x="14141" y="15961"/>
                      <a:pt x="14301" y="15961"/>
                    </a:cubicBezTo>
                    <a:lnTo>
                      <a:pt x="16870" y="15961"/>
                    </a:lnTo>
                    <a:cubicBezTo>
                      <a:pt x="17334" y="15961"/>
                      <a:pt x="17709" y="15577"/>
                      <a:pt x="17709" y="15113"/>
                    </a:cubicBezTo>
                    <a:lnTo>
                      <a:pt x="17709" y="8521"/>
                    </a:lnTo>
                    <a:cubicBezTo>
                      <a:pt x="17709" y="8369"/>
                      <a:pt x="17584" y="8244"/>
                      <a:pt x="17432" y="8244"/>
                    </a:cubicBezTo>
                    <a:cubicBezTo>
                      <a:pt x="17272" y="8244"/>
                      <a:pt x="17147" y="8369"/>
                      <a:pt x="17147" y="8521"/>
                    </a:cubicBezTo>
                    <a:lnTo>
                      <a:pt x="17147" y="9386"/>
                    </a:lnTo>
                    <a:lnTo>
                      <a:pt x="13079" y="5318"/>
                    </a:lnTo>
                    <a:lnTo>
                      <a:pt x="14569" y="3828"/>
                    </a:lnTo>
                    <a:lnTo>
                      <a:pt x="17111" y="6371"/>
                    </a:lnTo>
                    <a:cubicBezTo>
                      <a:pt x="17120" y="6388"/>
                      <a:pt x="17138" y="6397"/>
                      <a:pt x="17147" y="6406"/>
                    </a:cubicBezTo>
                    <a:lnTo>
                      <a:pt x="17147" y="7379"/>
                    </a:lnTo>
                    <a:cubicBezTo>
                      <a:pt x="17147" y="7530"/>
                      <a:pt x="17272" y="7664"/>
                      <a:pt x="17432" y="7664"/>
                    </a:cubicBezTo>
                    <a:cubicBezTo>
                      <a:pt x="17584" y="7664"/>
                      <a:pt x="17709" y="7530"/>
                      <a:pt x="17709" y="7379"/>
                    </a:cubicBezTo>
                    <a:lnTo>
                      <a:pt x="17709" y="4256"/>
                    </a:lnTo>
                    <a:cubicBezTo>
                      <a:pt x="17709" y="3400"/>
                      <a:pt x="17013" y="2704"/>
                      <a:pt x="16157" y="2704"/>
                    </a:cubicBezTo>
                    <a:lnTo>
                      <a:pt x="10108" y="2704"/>
                    </a:lnTo>
                    <a:lnTo>
                      <a:pt x="10108" y="1937"/>
                    </a:lnTo>
                    <a:lnTo>
                      <a:pt x="10876" y="1937"/>
                    </a:lnTo>
                    <a:cubicBezTo>
                      <a:pt x="11223" y="1937"/>
                      <a:pt x="11500" y="1660"/>
                      <a:pt x="11500" y="1312"/>
                    </a:cubicBezTo>
                    <a:lnTo>
                      <a:pt x="11500" y="1187"/>
                    </a:lnTo>
                    <a:lnTo>
                      <a:pt x="17308" y="1187"/>
                    </a:lnTo>
                    <a:cubicBezTo>
                      <a:pt x="17459" y="1187"/>
                      <a:pt x="17584" y="1063"/>
                      <a:pt x="17584" y="911"/>
                    </a:cubicBezTo>
                    <a:cubicBezTo>
                      <a:pt x="17584" y="750"/>
                      <a:pt x="17459" y="625"/>
                      <a:pt x="17308" y="625"/>
                    </a:cubicBezTo>
                    <a:lnTo>
                      <a:pt x="11500" y="625"/>
                    </a:lnTo>
                    <a:cubicBezTo>
                      <a:pt x="11500" y="278"/>
                      <a:pt x="11223" y="1"/>
                      <a:pt x="108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525;p70">
                <a:extLst>
                  <a:ext uri="{FF2B5EF4-FFF2-40B4-BE49-F238E27FC236}">
                    <a16:creationId xmlns:a16="http://schemas.microsoft.com/office/drawing/2014/main" id="{EEA8E6DD-06A2-9D81-7680-F1709A3BB332}"/>
                  </a:ext>
                </a:extLst>
              </p:cNvPr>
              <p:cNvSpPr/>
              <p:nvPr/>
            </p:nvSpPr>
            <p:spPr>
              <a:xfrm>
                <a:off x="2562050" y="2599100"/>
                <a:ext cx="3325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0" extrusionOk="0">
                    <a:moveTo>
                      <a:pt x="669" y="554"/>
                    </a:moveTo>
                    <a:cubicBezTo>
                      <a:pt x="723" y="554"/>
                      <a:pt x="776" y="607"/>
                      <a:pt x="776" y="661"/>
                    </a:cubicBezTo>
                    <a:cubicBezTo>
                      <a:pt x="776" y="723"/>
                      <a:pt x="723" y="768"/>
                      <a:pt x="669" y="768"/>
                    </a:cubicBezTo>
                    <a:cubicBezTo>
                      <a:pt x="607" y="768"/>
                      <a:pt x="562" y="723"/>
                      <a:pt x="562" y="661"/>
                    </a:cubicBezTo>
                    <a:cubicBezTo>
                      <a:pt x="562" y="607"/>
                      <a:pt x="607" y="554"/>
                      <a:pt x="669" y="554"/>
                    </a:cubicBezTo>
                    <a:close/>
                    <a:moveTo>
                      <a:pt x="669" y="1"/>
                    </a:moveTo>
                    <a:cubicBezTo>
                      <a:pt x="304" y="1"/>
                      <a:pt x="0" y="295"/>
                      <a:pt x="0" y="661"/>
                    </a:cubicBezTo>
                    <a:cubicBezTo>
                      <a:pt x="0" y="1026"/>
                      <a:pt x="304" y="1330"/>
                      <a:pt x="669" y="1330"/>
                    </a:cubicBezTo>
                    <a:cubicBezTo>
                      <a:pt x="1035" y="1330"/>
                      <a:pt x="1330" y="1026"/>
                      <a:pt x="1330" y="661"/>
                    </a:cubicBezTo>
                    <a:cubicBezTo>
                      <a:pt x="1330" y="295"/>
                      <a:pt x="1035" y="1"/>
                      <a:pt x="6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526;p70">
                <a:extLst>
                  <a:ext uri="{FF2B5EF4-FFF2-40B4-BE49-F238E27FC236}">
                    <a16:creationId xmlns:a16="http://schemas.microsoft.com/office/drawing/2014/main" id="{5BA6E721-9DCE-C5DF-91D9-AD0B854CCD91}"/>
                  </a:ext>
                </a:extLst>
              </p:cNvPr>
              <p:cNvSpPr/>
              <p:nvPr/>
            </p:nvSpPr>
            <p:spPr>
              <a:xfrm>
                <a:off x="2393650" y="2397700"/>
                <a:ext cx="97275" cy="116450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4658" extrusionOk="0">
                    <a:moveTo>
                      <a:pt x="1946" y="554"/>
                    </a:moveTo>
                    <a:cubicBezTo>
                      <a:pt x="2713" y="554"/>
                      <a:pt x="3337" y="1178"/>
                      <a:pt x="3337" y="1946"/>
                    </a:cubicBezTo>
                    <a:cubicBezTo>
                      <a:pt x="3337" y="2356"/>
                      <a:pt x="2811" y="3177"/>
                      <a:pt x="1981" y="4087"/>
                    </a:cubicBezTo>
                    <a:cubicBezTo>
                      <a:pt x="1972" y="4096"/>
                      <a:pt x="1955" y="4105"/>
                      <a:pt x="1946" y="4105"/>
                    </a:cubicBezTo>
                    <a:cubicBezTo>
                      <a:pt x="1937" y="4105"/>
                      <a:pt x="1928" y="4096"/>
                      <a:pt x="1919" y="4087"/>
                    </a:cubicBezTo>
                    <a:cubicBezTo>
                      <a:pt x="1080" y="3177"/>
                      <a:pt x="563" y="2356"/>
                      <a:pt x="563" y="1946"/>
                    </a:cubicBezTo>
                    <a:cubicBezTo>
                      <a:pt x="563" y="1178"/>
                      <a:pt x="1187" y="554"/>
                      <a:pt x="1946" y="554"/>
                    </a:cubicBezTo>
                    <a:close/>
                    <a:moveTo>
                      <a:pt x="1946" y="1"/>
                    </a:moveTo>
                    <a:cubicBezTo>
                      <a:pt x="875" y="1"/>
                      <a:pt x="1" y="866"/>
                      <a:pt x="1" y="1946"/>
                    </a:cubicBezTo>
                    <a:cubicBezTo>
                      <a:pt x="1" y="2677"/>
                      <a:pt x="822" y="3721"/>
                      <a:pt x="1509" y="4461"/>
                    </a:cubicBezTo>
                    <a:cubicBezTo>
                      <a:pt x="1616" y="4586"/>
                      <a:pt x="1785" y="4658"/>
                      <a:pt x="1946" y="4658"/>
                    </a:cubicBezTo>
                    <a:cubicBezTo>
                      <a:pt x="2115" y="4658"/>
                      <a:pt x="2276" y="4586"/>
                      <a:pt x="2392" y="4461"/>
                    </a:cubicBezTo>
                    <a:cubicBezTo>
                      <a:pt x="3079" y="3721"/>
                      <a:pt x="3890" y="2677"/>
                      <a:pt x="3890" y="1946"/>
                    </a:cubicBezTo>
                    <a:cubicBezTo>
                      <a:pt x="3890" y="866"/>
                      <a:pt x="3016" y="1"/>
                      <a:pt x="19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527;p70">
                <a:extLst>
                  <a:ext uri="{FF2B5EF4-FFF2-40B4-BE49-F238E27FC236}">
                    <a16:creationId xmlns:a16="http://schemas.microsoft.com/office/drawing/2014/main" id="{B3550621-726E-AFDC-65AC-B4424E8763BD}"/>
                  </a:ext>
                </a:extLst>
              </p:cNvPr>
              <p:cNvSpPr/>
              <p:nvPr/>
            </p:nvSpPr>
            <p:spPr>
              <a:xfrm>
                <a:off x="2435375" y="24338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289566B-A15F-4E72-0EC0-836C71AC7CBF}"/>
              </a:ext>
            </a:extLst>
          </p:cNvPr>
          <p:cNvSpPr/>
          <p:nvPr/>
        </p:nvSpPr>
        <p:spPr>
          <a:xfrm>
            <a:off x="1500643" y="2503806"/>
            <a:ext cx="4241494" cy="2072547"/>
          </a:xfrm>
          <a:prstGeom prst="rect">
            <a:avLst/>
          </a:prstGeom>
          <a:solidFill>
            <a:schemeClr val="bg2"/>
          </a:solidFill>
          <a:ln>
            <a:solidFill>
              <a:schemeClr val="accent5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5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90AE68AA-DB85-7012-A286-B9081162FD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4453" y="1485129"/>
            <a:ext cx="4802683" cy="36575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Google Shape;420;p4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4555" r="14548"/>
          <a:stretch/>
        </p:blipFill>
        <p:spPr>
          <a:xfrm>
            <a:off x="5138050" y="1213950"/>
            <a:ext cx="2886600" cy="2715600"/>
          </a:xfrm>
          <a:prstGeom prst="decagon">
            <a:avLst>
              <a:gd name="vf" fmla="val 105146"/>
            </a:avLst>
          </a:prstGeom>
        </p:spPr>
      </p:pic>
      <p:sp>
        <p:nvSpPr>
          <p:cNvPr id="421" name="Google Shape;421;p46"/>
          <p:cNvSpPr/>
          <p:nvPr/>
        </p:nvSpPr>
        <p:spPr>
          <a:xfrm>
            <a:off x="2625825" y="998250"/>
            <a:ext cx="1681023" cy="113957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22" name="Google Shape;422;p46"/>
          <p:cNvSpPr txBox="1">
            <a:spLocks noGrp="1"/>
          </p:cNvSpPr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2.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Lịch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sử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hình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thành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</a:t>
            </a:r>
            <a:endParaRPr sz="2400" dirty="0"/>
          </a:p>
        </p:txBody>
      </p:sp>
      <p:sp>
        <p:nvSpPr>
          <p:cNvPr id="423" name="Google Shape;423;p46"/>
          <p:cNvSpPr txBox="1">
            <a:spLocks noGrp="1"/>
          </p:cNvSpPr>
          <p:nvPr>
            <p:ph type="body" idx="1"/>
          </p:nvPr>
        </p:nvSpPr>
        <p:spPr>
          <a:xfrm>
            <a:off x="659674" y="1670575"/>
            <a:ext cx="4552406" cy="20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74320" indent="-225425">
              <a:buSzPts val="1400"/>
              <a:buFont typeface="Poppins"/>
              <a:buChar char="●"/>
            </a:pPr>
            <a:r>
              <a:rPr lang="vi-VN" sz="1800" b="0" i="0" u="none" strike="noStrike" dirty="0">
                <a:solidFill>
                  <a:srgbClr val="000000"/>
                </a:solidFill>
                <a:effectLst/>
                <a:latin typeface="Times New Roman"/>
              </a:rPr>
              <a:t>Lần đầu tiên từ "đa mô hình" được liên kết với cơ sở dữ liệu là vào ngày 30 tháng 5 năm 2012 tại </a:t>
            </a:r>
            <a:r>
              <a:rPr lang="vi-VN" sz="1800" b="0" i="0" u="none" strike="noStrike" dirty="0" err="1">
                <a:solidFill>
                  <a:srgbClr val="000000"/>
                </a:solidFill>
                <a:effectLst/>
                <a:latin typeface="Times New Roman"/>
              </a:rPr>
              <a:t>Cologne</a:t>
            </a:r>
            <a:r>
              <a:rPr lang="vi-VN" sz="1800" b="0" i="0" u="none" strike="noStrike" dirty="0">
                <a:solidFill>
                  <a:srgbClr val="000000"/>
                </a:solidFill>
                <a:effectLst/>
                <a:latin typeface="Times New Roman"/>
              </a:rPr>
              <a:t>. </a:t>
            </a:r>
            <a:r>
              <a:rPr lang="vi-VN" sz="1800" b="0" i="0" u="none" strike="noStrike" dirty="0" err="1">
                <a:solidFill>
                  <a:srgbClr val="000000"/>
                </a:solidFill>
                <a:effectLst/>
                <a:latin typeface="Times New Roman"/>
              </a:rPr>
              <a:t>OrientDB</a:t>
            </a:r>
            <a:r>
              <a:rPr lang="vi-VN" sz="1800" b="0" i="0" u="none" strike="noStrike" dirty="0">
                <a:solidFill>
                  <a:srgbClr val="000000"/>
                </a:solidFill>
                <a:effectLst/>
                <a:latin typeface="Times New Roman"/>
              </a:rPr>
              <a:t> là sản phẩm đầu tiên bao gồm các </a:t>
            </a:r>
            <a:r>
              <a:rPr lang="vi-VN" sz="1800" dirty="0" err="1">
                <a:solidFill>
                  <a:srgbClr val="000000"/>
                </a:solidFill>
                <a:latin typeface="Times New Roman"/>
              </a:rPr>
              <a:t>Document</a:t>
            </a:r>
            <a:r>
              <a:rPr lang="vi-VN" sz="1800" dirty="0">
                <a:solidFill>
                  <a:srgbClr val="000000"/>
                </a:solidFill>
                <a:latin typeface="Times New Roman"/>
              </a:rPr>
              <a:t>, </a:t>
            </a:r>
            <a:r>
              <a:rPr lang="vi-VN" sz="1800" dirty="0" err="1">
                <a:solidFill>
                  <a:srgbClr val="000000"/>
                </a:solidFill>
                <a:latin typeface="Times New Roman"/>
              </a:rPr>
              <a:t>Graph</a:t>
            </a:r>
            <a:r>
              <a:rPr lang="vi-VN" sz="1800" dirty="0">
                <a:solidFill>
                  <a:srgbClr val="000000"/>
                </a:solidFill>
                <a:latin typeface="Times New Roman"/>
              </a:rPr>
              <a:t>, </a:t>
            </a:r>
            <a:r>
              <a:rPr lang="vi-VN" sz="1800" dirty="0" err="1">
                <a:solidFill>
                  <a:srgbClr val="000000"/>
                </a:solidFill>
                <a:latin typeface="Times New Roman"/>
              </a:rPr>
              <a:t>Key-value</a:t>
            </a:r>
            <a:r>
              <a:rPr lang="vi-VN" sz="1800" b="0" i="0" u="none" strike="noStrike" dirty="0">
                <a:solidFill>
                  <a:srgbClr val="000000"/>
                </a:solidFill>
                <a:effectLst/>
                <a:latin typeface="Times New Roman"/>
              </a:rPr>
              <a:t>, không gian địa lý và mô hình phản ứng trong cùng một sản phẩm, ở cấp độ cốt lõi. Điều này có nghĩa là nhiều mô hình đã được tích hợp vào lõi mà không cần sử dụng các lớp. Vì lý do này, </a:t>
            </a:r>
            <a:r>
              <a:rPr lang="vi-VN" sz="1800" b="0" i="0" u="none" strike="noStrike" dirty="0" err="1">
                <a:solidFill>
                  <a:srgbClr val="000000"/>
                </a:solidFill>
                <a:effectLst/>
                <a:latin typeface="Times New Roman"/>
              </a:rPr>
              <a:t>OrientDB</a:t>
            </a:r>
            <a:r>
              <a:rPr lang="vi-VN" sz="1800" b="0" i="0" u="none" strike="noStrike" dirty="0">
                <a:solidFill>
                  <a:srgbClr val="000000"/>
                </a:solidFill>
                <a:effectLst/>
                <a:latin typeface="Times New Roman"/>
              </a:rPr>
              <a:t> là </a:t>
            </a:r>
            <a:r>
              <a:rPr lang="vi-VN" sz="1800" b="0" i="0" u="none" strike="noStrike" dirty="0">
                <a:solidFill>
                  <a:srgbClr val="000000"/>
                </a:solidFill>
                <a:effectLst/>
                <a:latin typeface="Times New Roman"/>
                <a:hlinkClick r:id="rId4"/>
              </a:rPr>
              <a:t>cơ sở dữ liệu Đa mô hình</a:t>
            </a:r>
            <a:r>
              <a:rPr lang="vi-VN" sz="1800" b="0" i="0" u="none" strike="noStrike" dirty="0">
                <a:solidFill>
                  <a:srgbClr val="000000"/>
                </a:solidFill>
                <a:effectLst/>
                <a:latin typeface="Times New Roman"/>
              </a:rPr>
              <a:t> "Gốc" .</a:t>
            </a:r>
            <a:endParaRPr lang="en-US" sz="1800"/>
          </a:p>
        </p:txBody>
      </p:sp>
      <p:sp>
        <p:nvSpPr>
          <p:cNvPr id="424" name="Google Shape;424;p46"/>
          <p:cNvSpPr/>
          <p:nvPr/>
        </p:nvSpPr>
        <p:spPr>
          <a:xfrm>
            <a:off x="7347575" y="830631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5" name="Google Shape;425;p46"/>
          <p:cNvGrpSpPr/>
          <p:nvPr/>
        </p:nvGrpSpPr>
        <p:grpSpPr>
          <a:xfrm rot="-284861">
            <a:off x="7691194" y="1084225"/>
            <a:ext cx="353946" cy="572688"/>
            <a:chOff x="3101250" y="1066475"/>
            <a:chExt cx="304525" cy="492725"/>
          </a:xfrm>
        </p:grpSpPr>
        <p:sp>
          <p:nvSpPr>
            <p:cNvPr id="426" name="Google Shape;426;p46"/>
            <p:cNvSpPr/>
            <p:nvPr/>
          </p:nvSpPr>
          <p:spPr>
            <a:xfrm>
              <a:off x="3119375" y="1066475"/>
              <a:ext cx="286400" cy="487325"/>
            </a:xfrm>
            <a:custGeom>
              <a:avLst/>
              <a:gdLst/>
              <a:ahLst/>
              <a:cxnLst/>
              <a:rect l="l" t="t" r="r" b="b"/>
              <a:pathLst>
                <a:path w="11456" h="19493" extrusionOk="0">
                  <a:moveTo>
                    <a:pt x="1072" y="0"/>
                  </a:moveTo>
                  <a:cubicBezTo>
                    <a:pt x="483" y="0"/>
                    <a:pt x="1" y="482"/>
                    <a:pt x="1" y="1071"/>
                  </a:cubicBezTo>
                  <a:lnTo>
                    <a:pt x="1" y="2570"/>
                  </a:lnTo>
                  <a:lnTo>
                    <a:pt x="1" y="3123"/>
                  </a:lnTo>
                  <a:lnTo>
                    <a:pt x="1" y="16326"/>
                  </a:lnTo>
                  <a:lnTo>
                    <a:pt x="1" y="16888"/>
                  </a:lnTo>
                  <a:lnTo>
                    <a:pt x="1" y="18422"/>
                  </a:lnTo>
                  <a:cubicBezTo>
                    <a:pt x="1" y="18458"/>
                    <a:pt x="1" y="18494"/>
                    <a:pt x="10" y="18529"/>
                  </a:cubicBezTo>
                  <a:cubicBezTo>
                    <a:pt x="63" y="19074"/>
                    <a:pt x="518" y="19493"/>
                    <a:pt x="1072" y="19493"/>
                  </a:cubicBezTo>
                  <a:lnTo>
                    <a:pt x="10385" y="19493"/>
                  </a:lnTo>
                  <a:cubicBezTo>
                    <a:pt x="10938" y="19493"/>
                    <a:pt x="11393" y="19074"/>
                    <a:pt x="11447" y="18529"/>
                  </a:cubicBezTo>
                  <a:cubicBezTo>
                    <a:pt x="11456" y="18494"/>
                    <a:pt x="11456" y="18458"/>
                    <a:pt x="11456" y="18422"/>
                  </a:cubicBezTo>
                  <a:lnTo>
                    <a:pt x="11456" y="16888"/>
                  </a:lnTo>
                  <a:lnTo>
                    <a:pt x="11456" y="16326"/>
                  </a:lnTo>
                  <a:lnTo>
                    <a:pt x="11456" y="3123"/>
                  </a:lnTo>
                  <a:lnTo>
                    <a:pt x="11456" y="2570"/>
                  </a:lnTo>
                  <a:lnTo>
                    <a:pt x="11456" y="1071"/>
                  </a:lnTo>
                  <a:cubicBezTo>
                    <a:pt x="11456" y="482"/>
                    <a:pt x="10974" y="0"/>
                    <a:pt x="10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7" name="Google Shape;427;p46"/>
            <p:cNvGrpSpPr/>
            <p:nvPr/>
          </p:nvGrpSpPr>
          <p:grpSpPr>
            <a:xfrm>
              <a:off x="3101250" y="1082775"/>
              <a:ext cx="285500" cy="476425"/>
              <a:chOff x="2874725" y="1003125"/>
              <a:chExt cx="285500" cy="476425"/>
            </a:xfrm>
          </p:grpSpPr>
          <p:sp>
            <p:nvSpPr>
              <p:cNvPr id="428" name="Google Shape;428;p46"/>
              <p:cNvSpPr/>
              <p:nvPr/>
            </p:nvSpPr>
            <p:spPr>
              <a:xfrm>
                <a:off x="2874725" y="1003125"/>
                <a:ext cx="285500" cy="33167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3267" extrusionOk="0">
                    <a:moveTo>
                      <a:pt x="10126" y="563"/>
                    </a:moveTo>
                    <a:cubicBezTo>
                      <a:pt x="10536" y="563"/>
                      <a:pt x="10866" y="893"/>
                      <a:pt x="10866" y="1294"/>
                    </a:cubicBezTo>
                    <a:lnTo>
                      <a:pt x="10866" y="2445"/>
                    </a:lnTo>
                    <a:lnTo>
                      <a:pt x="554" y="2445"/>
                    </a:lnTo>
                    <a:lnTo>
                      <a:pt x="554" y="1294"/>
                    </a:lnTo>
                    <a:cubicBezTo>
                      <a:pt x="554" y="893"/>
                      <a:pt x="884" y="563"/>
                      <a:pt x="1294" y="563"/>
                    </a:cubicBezTo>
                    <a:close/>
                    <a:moveTo>
                      <a:pt x="1294" y="1"/>
                    </a:moveTo>
                    <a:cubicBezTo>
                      <a:pt x="580" y="1"/>
                      <a:pt x="1" y="581"/>
                      <a:pt x="1" y="1294"/>
                    </a:cubicBezTo>
                    <a:lnTo>
                      <a:pt x="1" y="12990"/>
                    </a:lnTo>
                    <a:cubicBezTo>
                      <a:pt x="1" y="13142"/>
                      <a:pt x="125" y="13266"/>
                      <a:pt x="277" y="13266"/>
                    </a:cubicBezTo>
                    <a:cubicBezTo>
                      <a:pt x="429" y="13266"/>
                      <a:pt x="554" y="13142"/>
                      <a:pt x="554" y="12990"/>
                    </a:cubicBezTo>
                    <a:lnTo>
                      <a:pt x="554" y="2998"/>
                    </a:lnTo>
                    <a:lnTo>
                      <a:pt x="10866" y="2998"/>
                    </a:lnTo>
                    <a:lnTo>
                      <a:pt x="10866" y="3766"/>
                    </a:lnTo>
                    <a:cubicBezTo>
                      <a:pt x="10866" y="3917"/>
                      <a:pt x="10991" y="4042"/>
                      <a:pt x="11143" y="4042"/>
                    </a:cubicBezTo>
                    <a:cubicBezTo>
                      <a:pt x="11295" y="4042"/>
                      <a:pt x="11420" y="3917"/>
                      <a:pt x="11420" y="3766"/>
                    </a:cubicBezTo>
                    <a:lnTo>
                      <a:pt x="11420" y="1294"/>
                    </a:lnTo>
                    <a:cubicBezTo>
                      <a:pt x="11420" y="581"/>
                      <a:pt x="10840" y="1"/>
                      <a:pt x="1012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46"/>
              <p:cNvSpPr/>
              <p:nvPr/>
            </p:nvSpPr>
            <p:spPr>
              <a:xfrm>
                <a:off x="3146375" y="1118650"/>
                <a:ext cx="13850" cy="2105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8423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8"/>
                    </a:cubicBezTo>
                    <a:lnTo>
                      <a:pt x="0" y="8146"/>
                    </a:lnTo>
                    <a:cubicBezTo>
                      <a:pt x="0" y="8297"/>
                      <a:pt x="125" y="8422"/>
                      <a:pt x="277" y="8422"/>
                    </a:cubicBezTo>
                    <a:cubicBezTo>
                      <a:pt x="429" y="8422"/>
                      <a:pt x="554" y="8297"/>
                      <a:pt x="554" y="8146"/>
                    </a:cubicBezTo>
                    <a:lnTo>
                      <a:pt x="554" y="278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46"/>
              <p:cNvSpPr/>
              <p:nvPr/>
            </p:nvSpPr>
            <p:spPr>
              <a:xfrm>
                <a:off x="2874725" y="1185350"/>
                <a:ext cx="285500" cy="294200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768" extrusionOk="0">
                    <a:moveTo>
                      <a:pt x="1999" y="562"/>
                    </a:moveTo>
                    <a:cubicBezTo>
                      <a:pt x="2088" y="562"/>
                      <a:pt x="2159" y="634"/>
                      <a:pt x="2159" y="723"/>
                    </a:cubicBezTo>
                    <a:cubicBezTo>
                      <a:pt x="2159" y="803"/>
                      <a:pt x="2088" y="875"/>
                      <a:pt x="1999" y="875"/>
                    </a:cubicBezTo>
                    <a:cubicBezTo>
                      <a:pt x="1910" y="875"/>
                      <a:pt x="1838" y="803"/>
                      <a:pt x="1838" y="723"/>
                    </a:cubicBezTo>
                    <a:cubicBezTo>
                      <a:pt x="1838" y="634"/>
                      <a:pt x="1910" y="562"/>
                      <a:pt x="1999" y="562"/>
                    </a:cubicBezTo>
                    <a:close/>
                    <a:moveTo>
                      <a:pt x="9421" y="562"/>
                    </a:moveTo>
                    <a:cubicBezTo>
                      <a:pt x="9510" y="562"/>
                      <a:pt x="9582" y="634"/>
                      <a:pt x="9582" y="723"/>
                    </a:cubicBezTo>
                    <a:cubicBezTo>
                      <a:pt x="9582" y="803"/>
                      <a:pt x="9510" y="875"/>
                      <a:pt x="9421" y="875"/>
                    </a:cubicBezTo>
                    <a:cubicBezTo>
                      <a:pt x="9332" y="875"/>
                      <a:pt x="9261" y="803"/>
                      <a:pt x="9261" y="723"/>
                    </a:cubicBezTo>
                    <a:cubicBezTo>
                      <a:pt x="9261" y="634"/>
                      <a:pt x="9332" y="562"/>
                      <a:pt x="9421" y="562"/>
                    </a:cubicBezTo>
                    <a:close/>
                    <a:moveTo>
                      <a:pt x="5674" y="1526"/>
                    </a:moveTo>
                    <a:lnTo>
                      <a:pt x="6272" y="2347"/>
                    </a:lnTo>
                    <a:cubicBezTo>
                      <a:pt x="5996" y="2489"/>
                      <a:pt x="5826" y="2775"/>
                      <a:pt x="5826" y="3141"/>
                    </a:cubicBezTo>
                    <a:lnTo>
                      <a:pt x="5826" y="3149"/>
                    </a:lnTo>
                    <a:lnTo>
                      <a:pt x="5835" y="3364"/>
                    </a:lnTo>
                    <a:lnTo>
                      <a:pt x="5523" y="3364"/>
                    </a:lnTo>
                    <a:lnTo>
                      <a:pt x="5523" y="3141"/>
                    </a:lnTo>
                    <a:cubicBezTo>
                      <a:pt x="5523" y="2775"/>
                      <a:pt x="5362" y="2489"/>
                      <a:pt x="5086" y="2347"/>
                    </a:cubicBezTo>
                    <a:lnTo>
                      <a:pt x="5674" y="1526"/>
                    </a:lnTo>
                    <a:close/>
                    <a:moveTo>
                      <a:pt x="3319" y="3480"/>
                    </a:moveTo>
                    <a:cubicBezTo>
                      <a:pt x="3408" y="3480"/>
                      <a:pt x="3480" y="3551"/>
                      <a:pt x="3480" y="3640"/>
                    </a:cubicBezTo>
                    <a:cubicBezTo>
                      <a:pt x="3480" y="3729"/>
                      <a:pt x="3408" y="3801"/>
                      <a:pt x="3319" y="3801"/>
                    </a:cubicBezTo>
                    <a:cubicBezTo>
                      <a:pt x="3230" y="3801"/>
                      <a:pt x="3159" y="3729"/>
                      <a:pt x="3159" y="3640"/>
                    </a:cubicBezTo>
                    <a:cubicBezTo>
                      <a:pt x="3159" y="3551"/>
                      <a:pt x="3230" y="3480"/>
                      <a:pt x="3319" y="3480"/>
                    </a:cubicBezTo>
                    <a:close/>
                    <a:moveTo>
                      <a:pt x="8101" y="3480"/>
                    </a:moveTo>
                    <a:cubicBezTo>
                      <a:pt x="8190" y="3480"/>
                      <a:pt x="8261" y="3551"/>
                      <a:pt x="8261" y="3640"/>
                    </a:cubicBezTo>
                    <a:cubicBezTo>
                      <a:pt x="8261" y="3729"/>
                      <a:pt x="8190" y="3801"/>
                      <a:pt x="8101" y="3801"/>
                    </a:cubicBezTo>
                    <a:cubicBezTo>
                      <a:pt x="8012" y="3801"/>
                      <a:pt x="7940" y="3729"/>
                      <a:pt x="7940" y="3640"/>
                    </a:cubicBezTo>
                    <a:cubicBezTo>
                      <a:pt x="7940" y="3551"/>
                      <a:pt x="8012" y="3480"/>
                      <a:pt x="8101" y="3480"/>
                    </a:cubicBezTo>
                    <a:close/>
                    <a:moveTo>
                      <a:pt x="6227" y="3917"/>
                    </a:moveTo>
                    <a:lnTo>
                      <a:pt x="6227" y="8734"/>
                    </a:lnTo>
                    <a:lnTo>
                      <a:pt x="5193" y="8734"/>
                    </a:lnTo>
                    <a:lnTo>
                      <a:pt x="5193" y="3917"/>
                    </a:lnTo>
                    <a:close/>
                    <a:moveTo>
                      <a:pt x="10866" y="9296"/>
                    </a:moveTo>
                    <a:lnTo>
                      <a:pt x="10866" y="10474"/>
                    </a:lnTo>
                    <a:cubicBezTo>
                      <a:pt x="10866" y="10875"/>
                      <a:pt x="10536" y="11205"/>
                      <a:pt x="10126" y="11205"/>
                    </a:cubicBezTo>
                    <a:lnTo>
                      <a:pt x="1294" y="11205"/>
                    </a:lnTo>
                    <a:cubicBezTo>
                      <a:pt x="884" y="11205"/>
                      <a:pt x="554" y="10875"/>
                      <a:pt x="554" y="10474"/>
                    </a:cubicBezTo>
                    <a:lnTo>
                      <a:pt x="554" y="9296"/>
                    </a:lnTo>
                    <a:close/>
                    <a:moveTo>
                      <a:pt x="1999" y="0"/>
                    </a:moveTo>
                    <a:cubicBezTo>
                      <a:pt x="1597" y="0"/>
                      <a:pt x="1276" y="321"/>
                      <a:pt x="1276" y="723"/>
                    </a:cubicBezTo>
                    <a:cubicBezTo>
                      <a:pt x="1276" y="1115"/>
                      <a:pt x="1597" y="1437"/>
                      <a:pt x="1999" y="1437"/>
                    </a:cubicBezTo>
                    <a:cubicBezTo>
                      <a:pt x="2293" y="1437"/>
                      <a:pt x="2552" y="1258"/>
                      <a:pt x="2659" y="999"/>
                    </a:cubicBezTo>
                    <a:lnTo>
                      <a:pt x="4078" y="999"/>
                    </a:lnTo>
                    <a:cubicBezTo>
                      <a:pt x="3480" y="1463"/>
                      <a:pt x="3078" y="2177"/>
                      <a:pt x="3043" y="2980"/>
                    </a:cubicBezTo>
                    <a:cubicBezTo>
                      <a:pt x="2784" y="3087"/>
                      <a:pt x="2597" y="3346"/>
                      <a:pt x="2597" y="3640"/>
                    </a:cubicBezTo>
                    <a:cubicBezTo>
                      <a:pt x="2597" y="4033"/>
                      <a:pt x="2927" y="4354"/>
                      <a:pt x="3319" y="4354"/>
                    </a:cubicBezTo>
                    <a:cubicBezTo>
                      <a:pt x="3712" y="4354"/>
                      <a:pt x="4033" y="4033"/>
                      <a:pt x="4033" y="3640"/>
                    </a:cubicBezTo>
                    <a:cubicBezTo>
                      <a:pt x="4033" y="3346"/>
                      <a:pt x="3854" y="3096"/>
                      <a:pt x="3605" y="2980"/>
                    </a:cubicBezTo>
                    <a:cubicBezTo>
                      <a:pt x="3658" y="1999"/>
                      <a:pt x="4399" y="1196"/>
                      <a:pt x="5344" y="1026"/>
                    </a:cubicBezTo>
                    <a:lnTo>
                      <a:pt x="5344" y="1026"/>
                    </a:lnTo>
                    <a:lnTo>
                      <a:pt x="4506" y="2186"/>
                    </a:lnTo>
                    <a:cubicBezTo>
                      <a:pt x="4434" y="2293"/>
                      <a:pt x="4408" y="2427"/>
                      <a:pt x="4452" y="2552"/>
                    </a:cubicBezTo>
                    <a:cubicBezTo>
                      <a:pt x="4497" y="2677"/>
                      <a:pt x="4604" y="2775"/>
                      <a:pt x="4729" y="2802"/>
                    </a:cubicBezTo>
                    <a:cubicBezTo>
                      <a:pt x="4898" y="2846"/>
                      <a:pt x="4970" y="2944"/>
                      <a:pt x="4970" y="3141"/>
                    </a:cubicBezTo>
                    <a:lnTo>
                      <a:pt x="4961" y="3390"/>
                    </a:lnTo>
                    <a:cubicBezTo>
                      <a:pt x="4773" y="3453"/>
                      <a:pt x="4631" y="3631"/>
                      <a:pt x="4631" y="3845"/>
                    </a:cubicBezTo>
                    <a:lnTo>
                      <a:pt x="4631" y="8734"/>
                    </a:lnTo>
                    <a:lnTo>
                      <a:pt x="554" y="8734"/>
                    </a:lnTo>
                    <a:lnTo>
                      <a:pt x="554" y="6843"/>
                    </a:lnTo>
                    <a:cubicBezTo>
                      <a:pt x="554" y="6682"/>
                      <a:pt x="429" y="6557"/>
                      <a:pt x="277" y="6557"/>
                    </a:cubicBezTo>
                    <a:cubicBezTo>
                      <a:pt x="125" y="6557"/>
                      <a:pt x="1" y="6682"/>
                      <a:pt x="1" y="6843"/>
                    </a:cubicBezTo>
                    <a:lnTo>
                      <a:pt x="1" y="10474"/>
                    </a:lnTo>
                    <a:cubicBezTo>
                      <a:pt x="1" y="11187"/>
                      <a:pt x="580" y="11767"/>
                      <a:pt x="1294" y="11767"/>
                    </a:cubicBezTo>
                    <a:lnTo>
                      <a:pt x="10126" y="11767"/>
                    </a:lnTo>
                    <a:cubicBezTo>
                      <a:pt x="10840" y="11767"/>
                      <a:pt x="11420" y="11187"/>
                      <a:pt x="11420" y="10474"/>
                    </a:cubicBezTo>
                    <a:lnTo>
                      <a:pt x="11420" y="6620"/>
                    </a:lnTo>
                    <a:cubicBezTo>
                      <a:pt x="11420" y="6459"/>
                      <a:pt x="11295" y="6334"/>
                      <a:pt x="11143" y="6334"/>
                    </a:cubicBezTo>
                    <a:cubicBezTo>
                      <a:pt x="10991" y="6334"/>
                      <a:pt x="10866" y="6459"/>
                      <a:pt x="10866" y="6620"/>
                    </a:cubicBezTo>
                    <a:lnTo>
                      <a:pt x="10866" y="8734"/>
                    </a:lnTo>
                    <a:lnTo>
                      <a:pt x="6790" y="8734"/>
                    </a:lnTo>
                    <a:lnTo>
                      <a:pt x="6790" y="3845"/>
                    </a:lnTo>
                    <a:cubicBezTo>
                      <a:pt x="6790" y="3604"/>
                      <a:pt x="6620" y="3408"/>
                      <a:pt x="6397" y="3372"/>
                    </a:cubicBezTo>
                    <a:lnTo>
                      <a:pt x="6388" y="3132"/>
                    </a:lnTo>
                    <a:cubicBezTo>
                      <a:pt x="6388" y="2944"/>
                      <a:pt x="6459" y="2846"/>
                      <a:pt x="6620" y="2802"/>
                    </a:cubicBezTo>
                    <a:cubicBezTo>
                      <a:pt x="6754" y="2775"/>
                      <a:pt x="6852" y="2677"/>
                      <a:pt x="6897" y="2552"/>
                    </a:cubicBezTo>
                    <a:cubicBezTo>
                      <a:pt x="6941" y="2427"/>
                      <a:pt x="6923" y="2293"/>
                      <a:pt x="6843" y="2186"/>
                    </a:cubicBezTo>
                    <a:lnTo>
                      <a:pt x="5996" y="1017"/>
                    </a:lnTo>
                    <a:lnTo>
                      <a:pt x="5996" y="1017"/>
                    </a:lnTo>
                    <a:cubicBezTo>
                      <a:pt x="6986" y="1151"/>
                      <a:pt x="7762" y="1972"/>
                      <a:pt x="7815" y="2980"/>
                    </a:cubicBezTo>
                    <a:cubicBezTo>
                      <a:pt x="7566" y="3096"/>
                      <a:pt x="7387" y="3346"/>
                      <a:pt x="7387" y="3640"/>
                    </a:cubicBezTo>
                    <a:cubicBezTo>
                      <a:pt x="7387" y="4033"/>
                      <a:pt x="7708" y="4354"/>
                      <a:pt x="8101" y="4354"/>
                    </a:cubicBezTo>
                    <a:cubicBezTo>
                      <a:pt x="8493" y="4354"/>
                      <a:pt x="8824" y="4033"/>
                      <a:pt x="8824" y="3640"/>
                    </a:cubicBezTo>
                    <a:cubicBezTo>
                      <a:pt x="8824" y="3346"/>
                      <a:pt x="8636" y="3087"/>
                      <a:pt x="8377" y="2980"/>
                    </a:cubicBezTo>
                    <a:cubicBezTo>
                      <a:pt x="8342" y="2177"/>
                      <a:pt x="7940" y="1463"/>
                      <a:pt x="7343" y="999"/>
                    </a:cubicBezTo>
                    <a:lnTo>
                      <a:pt x="8761" y="999"/>
                    </a:lnTo>
                    <a:cubicBezTo>
                      <a:pt x="8868" y="1258"/>
                      <a:pt x="9127" y="1437"/>
                      <a:pt x="9421" y="1437"/>
                    </a:cubicBezTo>
                    <a:cubicBezTo>
                      <a:pt x="9823" y="1437"/>
                      <a:pt x="10144" y="1115"/>
                      <a:pt x="10144" y="723"/>
                    </a:cubicBezTo>
                    <a:cubicBezTo>
                      <a:pt x="10144" y="321"/>
                      <a:pt x="9823" y="0"/>
                      <a:pt x="9421" y="0"/>
                    </a:cubicBezTo>
                    <a:cubicBezTo>
                      <a:pt x="9127" y="0"/>
                      <a:pt x="8868" y="179"/>
                      <a:pt x="8761" y="437"/>
                    </a:cubicBezTo>
                    <a:lnTo>
                      <a:pt x="2659" y="437"/>
                    </a:lnTo>
                    <a:cubicBezTo>
                      <a:pt x="2552" y="179"/>
                      <a:pt x="2293" y="0"/>
                      <a:pt x="199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46"/>
              <p:cNvSpPr/>
              <p:nvPr/>
            </p:nvSpPr>
            <p:spPr>
              <a:xfrm>
                <a:off x="2978000" y="1130250"/>
                <a:ext cx="14075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7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92"/>
                      <a:pt x="125" y="616"/>
                      <a:pt x="286" y="616"/>
                    </a:cubicBezTo>
                    <a:cubicBezTo>
                      <a:pt x="437" y="616"/>
                      <a:pt x="562" y="492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46"/>
              <p:cNvSpPr/>
              <p:nvPr/>
            </p:nvSpPr>
            <p:spPr>
              <a:xfrm>
                <a:off x="3010550" y="1130250"/>
                <a:ext cx="1385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17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92"/>
                      <a:pt x="125" y="616"/>
                      <a:pt x="277" y="616"/>
                    </a:cubicBezTo>
                    <a:cubicBezTo>
                      <a:pt x="429" y="616"/>
                      <a:pt x="554" y="492"/>
                      <a:pt x="554" y="331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46"/>
              <p:cNvSpPr/>
              <p:nvPr/>
            </p:nvSpPr>
            <p:spPr>
              <a:xfrm>
                <a:off x="3042900" y="1130250"/>
                <a:ext cx="14075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7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92"/>
                      <a:pt x="125" y="616"/>
                      <a:pt x="277" y="616"/>
                    </a:cubicBezTo>
                    <a:cubicBezTo>
                      <a:pt x="437" y="616"/>
                      <a:pt x="562" y="492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46"/>
              <p:cNvSpPr/>
              <p:nvPr/>
            </p:nvSpPr>
            <p:spPr>
              <a:xfrm>
                <a:off x="2949875" y="1033700"/>
                <a:ext cx="8457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3383" h="563" extrusionOk="0">
                    <a:moveTo>
                      <a:pt x="278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37"/>
                      <a:pt x="126" y="562"/>
                      <a:pt x="278" y="562"/>
                    </a:cubicBezTo>
                    <a:lnTo>
                      <a:pt x="3106" y="562"/>
                    </a:lnTo>
                    <a:cubicBezTo>
                      <a:pt x="3257" y="562"/>
                      <a:pt x="3382" y="437"/>
                      <a:pt x="3382" y="277"/>
                    </a:cubicBezTo>
                    <a:cubicBezTo>
                      <a:pt x="3382" y="125"/>
                      <a:pt x="3257" y="0"/>
                      <a:pt x="31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46"/>
              <p:cNvSpPr/>
              <p:nvPr/>
            </p:nvSpPr>
            <p:spPr>
              <a:xfrm>
                <a:off x="3071000" y="1033025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86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330"/>
                    </a:lnTo>
                    <a:cubicBezTo>
                      <a:pt x="0" y="491"/>
                      <a:pt x="125" y="616"/>
                      <a:pt x="286" y="616"/>
                    </a:cubicBezTo>
                    <a:cubicBezTo>
                      <a:pt x="437" y="616"/>
                      <a:pt x="562" y="491"/>
                      <a:pt x="562" y="330"/>
                    </a:cubicBezTo>
                    <a:lnTo>
                      <a:pt x="562" y="277"/>
                    </a:lnTo>
                    <a:cubicBezTo>
                      <a:pt x="562" y="125"/>
                      <a:pt x="437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46"/>
              <p:cNvSpPr/>
              <p:nvPr/>
            </p:nvSpPr>
            <p:spPr>
              <a:xfrm>
                <a:off x="3051575" y="1033025"/>
                <a:ext cx="14100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16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77"/>
                    </a:cubicBezTo>
                    <a:lnTo>
                      <a:pt x="1" y="330"/>
                    </a:lnTo>
                    <a:cubicBezTo>
                      <a:pt x="1" y="491"/>
                      <a:pt x="126" y="616"/>
                      <a:pt x="286" y="616"/>
                    </a:cubicBezTo>
                    <a:cubicBezTo>
                      <a:pt x="438" y="616"/>
                      <a:pt x="563" y="491"/>
                      <a:pt x="563" y="330"/>
                    </a:cubicBezTo>
                    <a:lnTo>
                      <a:pt x="563" y="277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46"/>
              <p:cNvSpPr/>
              <p:nvPr/>
            </p:nvSpPr>
            <p:spPr>
              <a:xfrm>
                <a:off x="2990475" y="1434700"/>
                <a:ext cx="540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160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8"/>
                      <a:pt x="126" y="553"/>
                      <a:pt x="277" y="553"/>
                    </a:cubicBezTo>
                    <a:lnTo>
                      <a:pt x="1883" y="553"/>
                    </a:lnTo>
                    <a:cubicBezTo>
                      <a:pt x="2035" y="553"/>
                      <a:pt x="2160" y="428"/>
                      <a:pt x="2160" y="277"/>
                    </a:cubicBezTo>
                    <a:cubicBezTo>
                      <a:pt x="2160" y="125"/>
                      <a:pt x="2035" y="0"/>
                      <a:pt x="188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4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4517" r="14524"/>
          <a:stretch/>
        </p:blipFill>
        <p:spPr>
          <a:xfrm>
            <a:off x="920063" y="1934337"/>
            <a:ext cx="2886600" cy="2715300"/>
          </a:xfrm>
          <a:prstGeom prst="decagon">
            <a:avLst>
              <a:gd name="vf" fmla="val 105146"/>
            </a:avLst>
          </a:prstGeom>
        </p:spPr>
      </p:pic>
      <p:sp>
        <p:nvSpPr>
          <p:cNvPr id="443" name="Google Shape;443;p47"/>
          <p:cNvSpPr/>
          <p:nvPr/>
        </p:nvSpPr>
        <p:spPr>
          <a:xfrm>
            <a:off x="2625825" y="998250"/>
            <a:ext cx="936270" cy="113957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44" name="Google Shape;444;p47"/>
          <p:cNvSpPr txBox="1">
            <a:spLocks noGrp="1"/>
          </p:cNvSpPr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dirty="0">
                <a:latin typeface="Times New Roman"/>
              </a:rPr>
              <a:t>3.Tác </a:t>
            </a:r>
            <a:r>
              <a:rPr lang="en" sz="2400" dirty="0" err="1">
                <a:latin typeface="Times New Roman"/>
              </a:rPr>
              <a:t>giả</a:t>
            </a:r>
            <a:r>
              <a:rPr lang="en" sz="2400" dirty="0">
                <a:latin typeface="Times New Roman"/>
              </a:rPr>
              <a:t>, </a:t>
            </a:r>
            <a:r>
              <a:rPr lang="en" sz="2400" dirty="0" err="1">
                <a:latin typeface="Times New Roman"/>
              </a:rPr>
              <a:t>tổ</a:t>
            </a:r>
            <a:r>
              <a:rPr lang="en" sz="2400" dirty="0">
                <a:latin typeface="Times New Roman"/>
              </a:rPr>
              <a:t> </a:t>
            </a:r>
            <a:r>
              <a:rPr lang="en" sz="2400" dirty="0" err="1">
                <a:latin typeface="Times New Roman"/>
              </a:rPr>
              <a:t>chức</a:t>
            </a:r>
            <a:r>
              <a:rPr lang="en" sz="2400" dirty="0">
                <a:latin typeface="Times New Roman"/>
              </a:rPr>
              <a:t> </a:t>
            </a:r>
            <a:r>
              <a:rPr lang="en" sz="2400" dirty="0" err="1">
                <a:latin typeface="Times New Roman"/>
              </a:rPr>
              <a:t>quản</a:t>
            </a:r>
            <a:r>
              <a:rPr lang="en" sz="2400" dirty="0">
                <a:latin typeface="Times New Roman"/>
              </a:rPr>
              <a:t> </a:t>
            </a:r>
            <a:r>
              <a:rPr lang="en" sz="2400" dirty="0" err="1">
                <a:latin typeface="Times New Roman"/>
              </a:rPr>
              <a:t>lý</a:t>
            </a:r>
            <a:r>
              <a:rPr lang="en" sz="2400" dirty="0">
                <a:latin typeface="Times New Roman"/>
              </a:rPr>
              <a:t> </a:t>
            </a:r>
            <a:endParaRPr lang="en-US" sz="2400">
              <a:latin typeface="Times New Roman"/>
            </a:endParaRPr>
          </a:p>
        </p:txBody>
      </p:sp>
      <p:sp>
        <p:nvSpPr>
          <p:cNvPr id="449" name="Google Shape;449;p47"/>
          <p:cNvSpPr/>
          <p:nvPr/>
        </p:nvSpPr>
        <p:spPr>
          <a:xfrm>
            <a:off x="7564100" y="201356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0" name="Google Shape;450;p47"/>
          <p:cNvGrpSpPr/>
          <p:nvPr/>
        </p:nvGrpSpPr>
        <p:grpSpPr>
          <a:xfrm rot="285676">
            <a:off x="7807041" y="516006"/>
            <a:ext cx="555348" cy="461202"/>
            <a:chOff x="449750" y="2398375"/>
            <a:chExt cx="555375" cy="461225"/>
          </a:xfrm>
        </p:grpSpPr>
        <p:sp>
          <p:nvSpPr>
            <p:cNvPr id="451" name="Google Shape;451;p47"/>
            <p:cNvSpPr/>
            <p:nvPr/>
          </p:nvSpPr>
          <p:spPr>
            <a:xfrm>
              <a:off x="505750" y="2398375"/>
              <a:ext cx="499375" cy="461225"/>
            </a:xfrm>
            <a:custGeom>
              <a:avLst/>
              <a:gdLst/>
              <a:ahLst/>
              <a:cxnLst/>
              <a:rect l="l" t="t" r="r" b="b"/>
              <a:pathLst>
                <a:path w="19975" h="18449" extrusionOk="0">
                  <a:moveTo>
                    <a:pt x="705" y="1"/>
                  </a:moveTo>
                  <a:cubicBezTo>
                    <a:pt x="571" y="1"/>
                    <a:pt x="446" y="36"/>
                    <a:pt x="339" y="108"/>
                  </a:cubicBezTo>
                  <a:cubicBezTo>
                    <a:pt x="134" y="233"/>
                    <a:pt x="0" y="447"/>
                    <a:pt x="0" y="705"/>
                  </a:cubicBezTo>
                  <a:lnTo>
                    <a:pt x="0" y="3230"/>
                  </a:lnTo>
                  <a:lnTo>
                    <a:pt x="0" y="14881"/>
                  </a:lnTo>
                  <a:cubicBezTo>
                    <a:pt x="0" y="15059"/>
                    <a:pt x="143" y="15211"/>
                    <a:pt x="321" y="15211"/>
                  </a:cubicBezTo>
                  <a:lnTo>
                    <a:pt x="6736" y="15211"/>
                  </a:lnTo>
                  <a:cubicBezTo>
                    <a:pt x="7191" y="16683"/>
                    <a:pt x="8341" y="17914"/>
                    <a:pt x="9894" y="18431"/>
                  </a:cubicBezTo>
                  <a:cubicBezTo>
                    <a:pt x="9928" y="18443"/>
                    <a:pt x="9963" y="18448"/>
                    <a:pt x="9998" y="18448"/>
                  </a:cubicBezTo>
                  <a:cubicBezTo>
                    <a:pt x="10149" y="18448"/>
                    <a:pt x="10287" y="18343"/>
                    <a:pt x="10331" y="18191"/>
                  </a:cubicBezTo>
                  <a:lnTo>
                    <a:pt x="10848" y="16112"/>
                  </a:lnTo>
                  <a:cubicBezTo>
                    <a:pt x="10982" y="16281"/>
                    <a:pt x="11125" y="16433"/>
                    <a:pt x="11268" y="16576"/>
                  </a:cubicBezTo>
                  <a:cubicBezTo>
                    <a:pt x="11776" y="17031"/>
                    <a:pt x="12365" y="17298"/>
                    <a:pt x="12998" y="17298"/>
                  </a:cubicBezTo>
                  <a:cubicBezTo>
                    <a:pt x="13632" y="17298"/>
                    <a:pt x="14220" y="17031"/>
                    <a:pt x="14729" y="16576"/>
                  </a:cubicBezTo>
                  <a:cubicBezTo>
                    <a:pt x="14881" y="16433"/>
                    <a:pt x="15014" y="16281"/>
                    <a:pt x="15148" y="16112"/>
                  </a:cubicBezTo>
                  <a:lnTo>
                    <a:pt x="15666" y="18191"/>
                  </a:lnTo>
                  <a:cubicBezTo>
                    <a:pt x="15709" y="18343"/>
                    <a:pt x="15848" y="18448"/>
                    <a:pt x="16003" y="18448"/>
                  </a:cubicBezTo>
                  <a:cubicBezTo>
                    <a:pt x="16039" y="18448"/>
                    <a:pt x="16075" y="18443"/>
                    <a:pt x="16112" y="18431"/>
                  </a:cubicBezTo>
                  <a:cubicBezTo>
                    <a:pt x="18538" y="17620"/>
                    <a:pt x="19974" y="15059"/>
                    <a:pt x="19341" y="12535"/>
                  </a:cubicBezTo>
                  <a:cubicBezTo>
                    <a:pt x="19073" y="11473"/>
                    <a:pt x="18485" y="10581"/>
                    <a:pt x="17700" y="9939"/>
                  </a:cubicBezTo>
                  <a:lnTo>
                    <a:pt x="17700" y="9225"/>
                  </a:lnTo>
                  <a:lnTo>
                    <a:pt x="17700" y="3230"/>
                  </a:lnTo>
                  <a:lnTo>
                    <a:pt x="17700" y="2668"/>
                  </a:lnTo>
                  <a:lnTo>
                    <a:pt x="17700" y="705"/>
                  </a:lnTo>
                  <a:cubicBezTo>
                    <a:pt x="17700" y="536"/>
                    <a:pt x="17637" y="384"/>
                    <a:pt x="17539" y="259"/>
                  </a:cubicBezTo>
                  <a:cubicBezTo>
                    <a:pt x="17414" y="99"/>
                    <a:pt x="17218" y="1"/>
                    <a:pt x="169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2" name="Google Shape;452;p47"/>
            <p:cNvGrpSpPr/>
            <p:nvPr/>
          </p:nvGrpSpPr>
          <p:grpSpPr>
            <a:xfrm>
              <a:off x="449750" y="2401725"/>
              <a:ext cx="482200" cy="451425"/>
              <a:chOff x="6096350" y="1617350"/>
              <a:chExt cx="482200" cy="451425"/>
            </a:xfrm>
          </p:grpSpPr>
          <p:sp>
            <p:nvSpPr>
              <p:cNvPr id="453" name="Google Shape;453;p47"/>
              <p:cNvSpPr/>
              <p:nvPr/>
            </p:nvSpPr>
            <p:spPr>
              <a:xfrm>
                <a:off x="6096350" y="1617350"/>
                <a:ext cx="433800" cy="374700"/>
              </a:xfrm>
              <a:custGeom>
                <a:avLst/>
                <a:gdLst/>
                <a:ahLst/>
                <a:cxnLst/>
                <a:rect l="l" t="t" r="r" b="b"/>
                <a:pathLst>
                  <a:path w="17352" h="14988" extrusionOk="0">
                    <a:moveTo>
                      <a:pt x="16397" y="553"/>
                    </a:moveTo>
                    <a:cubicBezTo>
                      <a:pt x="16611" y="553"/>
                      <a:pt x="16790" y="732"/>
                      <a:pt x="16790" y="946"/>
                    </a:cubicBezTo>
                    <a:lnTo>
                      <a:pt x="16790" y="2525"/>
                    </a:lnTo>
                    <a:lnTo>
                      <a:pt x="553" y="2525"/>
                    </a:lnTo>
                    <a:lnTo>
                      <a:pt x="553" y="946"/>
                    </a:lnTo>
                    <a:cubicBezTo>
                      <a:pt x="553" y="732"/>
                      <a:pt x="732" y="553"/>
                      <a:pt x="946" y="553"/>
                    </a:cubicBezTo>
                    <a:close/>
                    <a:moveTo>
                      <a:pt x="946" y="0"/>
                    </a:moveTo>
                    <a:cubicBezTo>
                      <a:pt x="419" y="0"/>
                      <a:pt x="0" y="420"/>
                      <a:pt x="0" y="946"/>
                    </a:cubicBezTo>
                    <a:lnTo>
                      <a:pt x="0" y="14399"/>
                    </a:lnTo>
                    <a:cubicBezTo>
                      <a:pt x="0" y="14720"/>
                      <a:pt x="259" y="14988"/>
                      <a:pt x="580" y="14988"/>
                    </a:cubicBezTo>
                    <a:lnTo>
                      <a:pt x="3015" y="14988"/>
                    </a:lnTo>
                    <a:cubicBezTo>
                      <a:pt x="3167" y="14988"/>
                      <a:pt x="3292" y="14863"/>
                      <a:pt x="3292" y="14702"/>
                    </a:cubicBezTo>
                    <a:cubicBezTo>
                      <a:pt x="3292" y="14550"/>
                      <a:pt x="3167" y="14426"/>
                      <a:pt x="3015" y="14426"/>
                    </a:cubicBezTo>
                    <a:lnTo>
                      <a:pt x="580" y="14426"/>
                    </a:lnTo>
                    <a:cubicBezTo>
                      <a:pt x="571" y="14426"/>
                      <a:pt x="553" y="14417"/>
                      <a:pt x="553" y="14399"/>
                    </a:cubicBezTo>
                    <a:lnTo>
                      <a:pt x="553" y="3087"/>
                    </a:lnTo>
                    <a:lnTo>
                      <a:pt x="16790" y="3087"/>
                    </a:lnTo>
                    <a:lnTo>
                      <a:pt x="16790" y="4354"/>
                    </a:lnTo>
                    <a:cubicBezTo>
                      <a:pt x="16790" y="4505"/>
                      <a:pt x="16914" y="4630"/>
                      <a:pt x="17066" y="4630"/>
                    </a:cubicBezTo>
                    <a:cubicBezTo>
                      <a:pt x="17227" y="4630"/>
                      <a:pt x="17352" y="4505"/>
                      <a:pt x="17352" y="4354"/>
                    </a:cubicBezTo>
                    <a:lnTo>
                      <a:pt x="17352" y="946"/>
                    </a:lnTo>
                    <a:cubicBezTo>
                      <a:pt x="17352" y="420"/>
                      <a:pt x="16923" y="0"/>
                      <a:pt x="1639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47"/>
              <p:cNvSpPr/>
              <p:nvPr/>
            </p:nvSpPr>
            <p:spPr>
              <a:xfrm>
                <a:off x="6152550" y="1650125"/>
                <a:ext cx="2400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9600" h="554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cubicBezTo>
                      <a:pt x="0" y="429"/>
                      <a:pt x="125" y="554"/>
                      <a:pt x="277" y="554"/>
                    </a:cubicBezTo>
                    <a:lnTo>
                      <a:pt x="9323" y="554"/>
                    </a:lnTo>
                    <a:cubicBezTo>
                      <a:pt x="9474" y="554"/>
                      <a:pt x="9599" y="429"/>
                      <a:pt x="9599" y="277"/>
                    </a:cubicBezTo>
                    <a:cubicBezTo>
                      <a:pt x="9599" y="126"/>
                      <a:pt x="9474" y="1"/>
                      <a:pt x="93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47"/>
              <p:cNvSpPr/>
              <p:nvPr/>
            </p:nvSpPr>
            <p:spPr>
              <a:xfrm>
                <a:off x="6409250" y="164835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32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29" y="607"/>
                      <a:pt x="553" y="482"/>
                      <a:pt x="553" y="321"/>
                    </a:cubicBezTo>
                    <a:lnTo>
                      <a:pt x="553" y="277"/>
                    </a:lnTo>
                    <a:cubicBezTo>
                      <a:pt x="553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47"/>
              <p:cNvSpPr/>
              <p:nvPr/>
            </p:nvSpPr>
            <p:spPr>
              <a:xfrm>
                <a:off x="6434450" y="16483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32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8" y="607"/>
                      <a:pt x="562" y="482"/>
                      <a:pt x="562" y="321"/>
                    </a:cubicBezTo>
                    <a:lnTo>
                      <a:pt x="562" y="277"/>
                    </a:lnTo>
                    <a:cubicBezTo>
                      <a:pt x="562" y="125"/>
                      <a:pt x="438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47"/>
              <p:cNvSpPr/>
              <p:nvPr/>
            </p:nvSpPr>
            <p:spPr>
              <a:xfrm>
                <a:off x="6459650" y="16483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34" y="0"/>
                      <a:pt x="0" y="125"/>
                      <a:pt x="0" y="277"/>
                    </a:cubicBezTo>
                    <a:lnTo>
                      <a:pt x="0" y="321"/>
                    </a:lnTo>
                    <a:cubicBezTo>
                      <a:pt x="0" y="482"/>
                      <a:pt x="134" y="607"/>
                      <a:pt x="286" y="607"/>
                    </a:cubicBezTo>
                    <a:cubicBezTo>
                      <a:pt x="438" y="607"/>
                      <a:pt x="563" y="482"/>
                      <a:pt x="563" y="321"/>
                    </a:cubicBezTo>
                    <a:lnTo>
                      <a:pt x="563" y="277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47"/>
              <p:cNvSpPr/>
              <p:nvPr/>
            </p:nvSpPr>
            <p:spPr>
              <a:xfrm>
                <a:off x="6193125" y="1747150"/>
                <a:ext cx="385425" cy="321625"/>
              </a:xfrm>
              <a:custGeom>
                <a:avLst/>
                <a:gdLst/>
                <a:ahLst/>
                <a:cxnLst/>
                <a:rect l="l" t="t" r="r" b="b"/>
                <a:pathLst>
                  <a:path w="15417" h="12865" extrusionOk="0">
                    <a:moveTo>
                      <a:pt x="8726" y="562"/>
                    </a:moveTo>
                    <a:cubicBezTo>
                      <a:pt x="9832" y="562"/>
                      <a:pt x="10733" y="1463"/>
                      <a:pt x="10733" y="2570"/>
                    </a:cubicBezTo>
                    <a:cubicBezTo>
                      <a:pt x="10733" y="2775"/>
                      <a:pt x="10697" y="2980"/>
                      <a:pt x="10635" y="3176"/>
                    </a:cubicBezTo>
                    <a:cubicBezTo>
                      <a:pt x="10495" y="3164"/>
                      <a:pt x="10354" y="3158"/>
                      <a:pt x="10213" y="3158"/>
                    </a:cubicBezTo>
                    <a:cubicBezTo>
                      <a:pt x="9931" y="3158"/>
                      <a:pt x="9647" y="3182"/>
                      <a:pt x="9368" y="3230"/>
                    </a:cubicBezTo>
                    <a:cubicBezTo>
                      <a:pt x="9198" y="3256"/>
                      <a:pt x="9056" y="3355"/>
                      <a:pt x="8958" y="3497"/>
                    </a:cubicBezTo>
                    <a:cubicBezTo>
                      <a:pt x="8868" y="3640"/>
                      <a:pt x="8842" y="3810"/>
                      <a:pt x="8877" y="3970"/>
                    </a:cubicBezTo>
                    <a:lnTo>
                      <a:pt x="9029" y="4550"/>
                    </a:lnTo>
                    <a:cubicBezTo>
                      <a:pt x="8931" y="4563"/>
                      <a:pt x="8833" y="4570"/>
                      <a:pt x="8736" y="4570"/>
                    </a:cubicBezTo>
                    <a:cubicBezTo>
                      <a:pt x="8639" y="4570"/>
                      <a:pt x="8543" y="4563"/>
                      <a:pt x="8449" y="4550"/>
                    </a:cubicBezTo>
                    <a:lnTo>
                      <a:pt x="8592" y="3970"/>
                    </a:lnTo>
                    <a:cubicBezTo>
                      <a:pt x="8636" y="3810"/>
                      <a:pt x="8601" y="3640"/>
                      <a:pt x="8512" y="3497"/>
                    </a:cubicBezTo>
                    <a:cubicBezTo>
                      <a:pt x="8422" y="3355"/>
                      <a:pt x="8280" y="3256"/>
                      <a:pt x="8110" y="3230"/>
                    </a:cubicBezTo>
                    <a:cubicBezTo>
                      <a:pt x="7825" y="3182"/>
                      <a:pt x="7535" y="3158"/>
                      <a:pt x="7247" y="3158"/>
                    </a:cubicBezTo>
                    <a:cubicBezTo>
                      <a:pt x="7103" y="3158"/>
                      <a:pt x="6959" y="3164"/>
                      <a:pt x="6817" y="3176"/>
                    </a:cubicBezTo>
                    <a:cubicBezTo>
                      <a:pt x="6754" y="2980"/>
                      <a:pt x="6718" y="2775"/>
                      <a:pt x="6718" y="2570"/>
                    </a:cubicBezTo>
                    <a:cubicBezTo>
                      <a:pt x="6718" y="1463"/>
                      <a:pt x="7619" y="562"/>
                      <a:pt x="8726" y="562"/>
                    </a:cubicBezTo>
                    <a:close/>
                    <a:moveTo>
                      <a:pt x="9163" y="5094"/>
                    </a:moveTo>
                    <a:lnTo>
                      <a:pt x="9680" y="7164"/>
                    </a:lnTo>
                    <a:cubicBezTo>
                      <a:pt x="9377" y="7289"/>
                      <a:pt x="9065" y="7351"/>
                      <a:pt x="8735" y="7351"/>
                    </a:cubicBezTo>
                    <a:cubicBezTo>
                      <a:pt x="8413" y="7351"/>
                      <a:pt x="8092" y="7289"/>
                      <a:pt x="7789" y="7164"/>
                    </a:cubicBezTo>
                    <a:lnTo>
                      <a:pt x="8306" y="5094"/>
                    </a:lnTo>
                    <a:cubicBezTo>
                      <a:pt x="8449" y="5121"/>
                      <a:pt x="8583" y="5130"/>
                      <a:pt x="8726" y="5130"/>
                    </a:cubicBezTo>
                    <a:cubicBezTo>
                      <a:pt x="8868" y="5130"/>
                      <a:pt x="9020" y="5121"/>
                      <a:pt x="9163" y="5094"/>
                    </a:cubicBezTo>
                    <a:close/>
                    <a:moveTo>
                      <a:pt x="9823" y="7708"/>
                    </a:moveTo>
                    <a:lnTo>
                      <a:pt x="10171" y="9100"/>
                    </a:lnTo>
                    <a:cubicBezTo>
                      <a:pt x="9734" y="9385"/>
                      <a:pt x="9243" y="9528"/>
                      <a:pt x="8735" y="9528"/>
                    </a:cubicBezTo>
                    <a:cubicBezTo>
                      <a:pt x="8235" y="9528"/>
                      <a:pt x="7744" y="9385"/>
                      <a:pt x="7307" y="9100"/>
                    </a:cubicBezTo>
                    <a:lnTo>
                      <a:pt x="7655" y="7708"/>
                    </a:lnTo>
                    <a:cubicBezTo>
                      <a:pt x="8003" y="7842"/>
                      <a:pt x="8369" y="7904"/>
                      <a:pt x="8735" y="7904"/>
                    </a:cubicBezTo>
                    <a:cubicBezTo>
                      <a:pt x="9109" y="7904"/>
                      <a:pt x="9475" y="7842"/>
                      <a:pt x="9823" y="7708"/>
                    </a:cubicBezTo>
                    <a:close/>
                    <a:moveTo>
                      <a:pt x="10314" y="9662"/>
                    </a:moveTo>
                    <a:lnTo>
                      <a:pt x="10474" y="10304"/>
                    </a:lnTo>
                    <a:cubicBezTo>
                      <a:pt x="9966" y="10902"/>
                      <a:pt x="9368" y="11223"/>
                      <a:pt x="8735" y="11223"/>
                    </a:cubicBezTo>
                    <a:cubicBezTo>
                      <a:pt x="8119" y="11223"/>
                      <a:pt x="7503" y="10902"/>
                      <a:pt x="7004" y="10304"/>
                    </a:cubicBezTo>
                    <a:lnTo>
                      <a:pt x="7164" y="9662"/>
                    </a:lnTo>
                    <a:cubicBezTo>
                      <a:pt x="7646" y="9947"/>
                      <a:pt x="8190" y="10090"/>
                      <a:pt x="8735" y="10090"/>
                    </a:cubicBezTo>
                    <a:cubicBezTo>
                      <a:pt x="9288" y="10090"/>
                      <a:pt x="9823" y="9947"/>
                      <a:pt x="10314" y="9662"/>
                    </a:cubicBezTo>
                    <a:close/>
                    <a:moveTo>
                      <a:pt x="7263" y="3720"/>
                    </a:moveTo>
                    <a:cubicBezTo>
                      <a:pt x="7512" y="3720"/>
                      <a:pt x="7762" y="3738"/>
                      <a:pt x="8012" y="3783"/>
                    </a:cubicBezTo>
                    <a:cubicBezTo>
                      <a:pt x="8030" y="3783"/>
                      <a:pt x="8039" y="3792"/>
                      <a:pt x="8048" y="3801"/>
                    </a:cubicBezTo>
                    <a:cubicBezTo>
                      <a:pt x="8057" y="3810"/>
                      <a:pt x="8057" y="3827"/>
                      <a:pt x="8048" y="3836"/>
                    </a:cubicBezTo>
                    <a:lnTo>
                      <a:pt x="7191" y="7253"/>
                    </a:lnTo>
                    <a:lnTo>
                      <a:pt x="5933" y="12276"/>
                    </a:lnTo>
                    <a:cubicBezTo>
                      <a:pt x="5933" y="12285"/>
                      <a:pt x="5924" y="12293"/>
                      <a:pt x="5915" y="12302"/>
                    </a:cubicBezTo>
                    <a:cubicBezTo>
                      <a:pt x="5910" y="12302"/>
                      <a:pt x="5900" y="12306"/>
                      <a:pt x="5888" y="12306"/>
                    </a:cubicBezTo>
                    <a:cubicBezTo>
                      <a:pt x="5883" y="12306"/>
                      <a:pt x="5877" y="12305"/>
                      <a:pt x="5871" y="12302"/>
                    </a:cubicBezTo>
                    <a:cubicBezTo>
                      <a:pt x="3703" y="11589"/>
                      <a:pt x="2427" y="9278"/>
                      <a:pt x="2989" y="7048"/>
                    </a:cubicBezTo>
                    <a:cubicBezTo>
                      <a:pt x="3489" y="5067"/>
                      <a:pt x="5282" y="3720"/>
                      <a:pt x="7263" y="3720"/>
                    </a:cubicBezTo>
                    <a:close/>
                    <a:moveTo>
                      <a:pt x="8726" y="0"/>
                    </a:moveTo>
                    <a:cubicBezTo>
                      <a:pt x="7307" y="0"/>
                      <a:pt x="6165" y="1151"/>
                      <a:pt x="6165" y="2570"/>
                    </a:cubicBezTo>
                    <a:cubicBezTo>
                      <a:pt x="6165" y="2802"/>
                      <a:pt x="6192" y="3033"/>
                      <a:pt x="6254" y="3256"/>
                    </a:cubicBezTo>
                    <a:cubicBezTo>
                      <a:pt x="5666" y="3381"/>
                      <a:pt x="5086" y="3613"/>
                      <a:pt x="4568" y="3952"/>
                    </a:cubicBezTo>
                    <a:cubicBezTo>
                      <a:pt x="3507" y="4639"/>
                      <a:pt x="2757" y="5692"/>
                      <a:pt x="2445" y="6914"/>
                    </a:cubicBezTo>
                    <a:cubicBezTo>
                      <a:pt x="2258" y="7681"/>
                      <a:pt x="2249" y="8475"/>
                      <a:pt x="2427" y="9234"/>
                    </a:cubicBezTo>
                    <a:lnTo>
                      <a:pt x="277" y="9234"/>
                    </a:lnTo>
                    <a:cubicBezTo>
                      <a:pt x="126" y="9234"/>
                      <a:pt x="1" y="9358"/>
                      <a:pt x="1" y="9510"/>
                    </a:cubicBezTo>
                    <a:cubicBezTo>
                      <a:pt x="1" y="9671"/>
                      <a:pt x="126" y="9796"/>
                      <a:pt x="277" y="9796"/>
                    </a:cubicBezTo>
                    <a:lnTo>
                      <a:pt x="2588" y="9796"/>
                    </a:lnTo>
                    <a:cubicBezTo>
                      <a:pt x="2677" y="10045"/>
                      <a:pt x="2784" y="10286"/>
                      <a:pt x="2918" y="10527"/>
                    </a:cubicBezTo>
                    <a:cubicBezTo>
                      <a:pt x="3525" y="11624"/>
                      <a:pt x="4515" y="12445"/>
                      <a:pt x="5701" y="12838"/>
                    </a:cubicBezTo>
                    <a:cubicBezTo>
                      <a:pt x="5764" y="12855"/>
                      <a:pt x="5826" y="12864"/>
                      <a:pt x="5889" y="12864"/>
                    </a:cubicBezTo>
                    <a:cubicBezTo>
                      <a:pt x="5987" y="12864"/>
                      <a:pt x="6094" y="12838"/>
                      <a:pt x="6183" y="12793"/>
                    </a:cubicBezTo>
                    <a:cubicBezTo>
                      <a:pt x="6326" y="12713"/>
                      <a:pt x="6433" y="12570"/>
                      <a:pt x="6478" y="12409"/>
                    </a:cubicBezTo>
                    <a:lnTo>
                      <a:pt x="6843" y="10955"/>
                    </a:lnTo>
                    <a:cubicBezTo>
                      <a:pt x="7396" y="11491"/>
                      <a:pt x="8057" y="11776"/>
                      <a:pt x="8735" y="11776"/>
                    </a:cubicBezTo>
                    <a:cubicBezTo>
                      <a:pt x="9413" y="11776"/>
                      <a:pt x="10073" y="11491"/>
                      <a:pt x="10635" y="10955"/>
                    </a:cubicBezTo>
                    <a:lnTo>
                      <a:pt x="11000" y="12409"/>
                    </a:lnTo>
                    <a:cubicBezTo>
                      <a:pt x="11036" y="12570"/>
                      <a:pt x="11143" y="12713"/>
                      <a:pt x="11295" y="12793"/>
                    </a:cubicBezTo>
                    <a:cubicBezTo>
                      <a:pt x="11384" y="12838"/>
                      <a:pt x="11482" y="12864"/>
                      <a:pt x="11580" y="12864"/>
                    </a:cubicBezTo>
                    <a:cubicBezTo>
                      <a:pt x="11652" y="12864"/>
                      <a:pt x="11714" y="12855"/>
                      <a:pt x="11777" y="12838"/>
                    </a:cubicBezTo>
                    <a:cubicBezTo>
                      <a:pt x="12241" y="12677"/>
                      <a:pt x="12678" y="12463"/>
                      <a:pt x="13070" y="12177"/>
                    </a:cubicBezTo>
                    <a:cubicBezTo>
                      <a:pt x="13195" y="12088"/>
                      <a:pt x="13231" y="11919"/>
                      <a:pt x="13142" y="11794"/>
                    </a:cubicBezTo>
                    <a:cubicBezTo>
                      <a:pt x="13086" y="11716"/>
                      <a:pt x="12996" y="11673"/>
                      <a:pt x="12906" y="11673"/>
                    </a:cubicBezTo>
                    <a:cubicBezTo>
                      <a:pt x="12851" y="11673"/>
                      <a:pt x="12796" y="11689"/>
                      <a:pt x="12749" y="11723"/>
                    </a:cubicBezTo>
                    <a:cubicBezTo>
                      <a:pt x="12401" y="11972"/>
                      <a:pt x="12009" y="12169"/>
                      <a:pt x="11598" y="12302"/>
                    </a:cubicBezTo>
                    <a:cubicBezTo>
                      <a:pt x="11592" y="12305"/>
                      <a:pt x="11587" y="12306"/>
                      <a:pt x="11583" y="12306"/>
                    </a:cubicBezTo>
                    <a:cubicBezTo>
                      <a:pt x="11574" y="12306"/>
                      <a:pt x="11568" y="12302"/>
                      <a:pt x="11563" y="12302"/>
                    </a:cubicBezTo>
                    <a:cubicBezTo>
                      <a:pt x="11554" y="12293"/>
                      <a:pt x="11545" y="12285"/>
                      <a:pt x="11536" y="12276"/>
                    </a:cubicBezTo>
                    <a:lnTo>
                      <a:pt x="9421" y="3836"/>
                    </a:lnTo>
                    <a:cubicBezTo>
                      <a:pt x="9421" y="3827"/>
                      <a:pt x="9421" y="3810"/>
                      <a:pt x="9430" y="3801"/>
                    </a:cubicBezTo>
                    <a:cubicBezTo>
                      <a:pt x="9430" y="3792"/>
                      <a:pt x="9439" y="3783"/>
                      <a:pt x="9457" y="3783"/>
                    </a:cubicBezTo>
                    <a:cubicBezTo>
                      <a:pt x="9707" y="3739"/>
                      <a:pt x="9957" y="3718"/>
                      <a:pt x="10204" y="3718"/>
                    </a:cubicBezTo>
                    <a:cubicBezTo>
                      <a:pt x="12184" y="3718"/>
                      <a:pt x="13988" y="5073"/>
                      <a:pt x="14480" y="7048"/>
                    </a:cubicBezTo>
                    <a:cubicBezTo>
                      <a:pt x="14837" y="8440"/>
                      <a:pt x="14480" y="9920"/>
                      <a:pt x="13543" y="11000"/>
                    </a:cubicBezTo>
                    <a:cubicBezTo>
                      <a:pt x="13445" y="11116"/>
                      <a:pt x="13454" y="11294"/>
                      <a:pt x="13579" y="11392"/>
                    </a:cubicBezTo>
                    <a:cubicBezTo>
                      <a:pt x="13631" y="11441"/>
                      <a:pt x="13694" y="11464"/>
                      <a:pt x="13757" y="11464"/>
                    </a:cubicBezTo>
                    <a:cubicBezTo>
                      <a:pt x="13835" y="11464"/>
                      <a:pt x="13912" y="11429"/>
                      <a:pt x="13971" y="11366"/>
                    </a:cubicBezTo>
                    <a:cubicBezTo>
                      <a:pt x="15024" y="10143"/>
                      <a:pt x="15416" y="8475"/>
                      <a:pt x="15024" y="6914"/>
                    </a:cubicBezTo>
                    <a:cubicBezTo>
                      <a:pt x="14774" y="5924"/>
                      <a:pt x="14239" y="5041"/>
                      <a:pt x="13481" y="4381"/>
                    </a:cubicBezTo>
                    <a:lnTo>
                      <a:pt x="13481" y="304"/>
                    </a:lnTo>
                    <a:cubicBezTo>
                      <a:pt x="13481" y="143"/>
                      <a:pt x="13356" y="18"/>
                      <a:pt x="13195" y="18"/>
                    </a:cubicBezTo>
                    <a:cubicBezTo>
                      <a:pt x="13043" y="18"/>
                      <a:pt x="12919" y="143"/>
                      <a:pt x="12919" y="304"/>
                    </a:cubicBezTo>
                    <a:lnTo>
                      <a:pt x="12919" y="3961"/>
                    </a:lnTo>
                    <a:cubicBezTo>
                      <a:pt x="12919" y="3961"/>
                      <a:pt x="12910" y="3961"/>
                      <a:pt x="12910" y="3952"/>
                    </a:cubicBezTo>
                    <a:cubicBezTo>
                      <a:pt x="12374" y="3613"/>
                      <a:pt x="11794" y="3381"/>
                      <a:pt x="11197" y="3256"/>
                    </a:cubicBezTo>
                    <a:cubicBezTo>
                      <a:pt x="11259" y="3033"/>
                      <a:pt x="11286" y="2802"/>
                      <a:pt x="11286" y="2570"/>
                    </a:cubicBezTo>
                    <a:cubicBezTo>
                      <a:pt x="11286" y="1151"/>
                      <a:pt x="10135" y="0"/>
                      <a:pt x="872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47"/>
              <p:cNvSpPr/>
              <p:nvPr/>
            </p:nvSpPr>
            <p:spPr>
              <a:xfrm>
                <a:off x="6486625" y="1912175"/>
                <a:ext cx="62475" cy="62475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2499" extrusionOk="0">
                    <a:moveTo>
                      <a:pt x="1250" y="554"/>
                    </a:moveTo>
                    <a:cubicBezTo>
                      <a:pt x="1633" y="554"/>
                      <a:pt x="1937" y="866"/>
                      <a:pt x="1937" y="1250"/>
                    </a:cubicBezTo>
                    <a:cubicBezTo>
                      <a:pt x="1937" y="1624"/>
                      <a:pt x="1633" y="1937"/>
                      <a:pt x="1250" y="1937"/>
                    </a:cubicBezTo>
                    <a:cubicBezTo>
                      <a:pt x="866" y="1937"/>
                      <a:pt x="554" y="1624"/>
                      <a:pt x="554" y="1250"/>
                    </a:cubicBezTo>
                    <a:cubicBezTo>
                      <a:pt x="554" y="866"/>
                      <a:pt x="866" y="554"/>
                      <a:pt x="1250" y="554"/>
                    </a:cubicBezTo>
                    <a:close/>
                    <a:moveTo>
                      <a:pt x="1250" y="1"/>
                    </a:moveTo>
                    <a:cubicBezTo>
                      <a:pt x="563" y="1"/>
                      <a:pt x="1" y="554"/>
                      <a:pt x="1" y="1250"/>
                    </a:cubicBezTo>
                    <a:cubicBezTo>
                      <a:pt x="1" y="1937"/>
                      <a:pt x="563" y="2499"/>
                      <a:pt x="1250" y="2499"/>
                    </a:cubicBezTo>
                    <a:cubicBezTo>
                      <a:pt x="1937" y="2499"/>
                      <a:pt x="2499" y="1937"/>
                      <a:pt x="2499" y="1250"/>
                    </a:cubicBezTo>
                    <a:cubicBezTo>
                      <a:pt x="2499" y="554"/>
                      <a:pt x="1937" y="1"/>
                      <a:pt x="125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47"/>
              <p:cNvSpPr/>
              <p:nvPr/>
            </p:nvSpPr>
            <p:spPr>
              <a:xfrm>
                <a:off x="6274100" y="1912175"/>
                <a:ext cx="62475" cy="62475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2499" extrusionOk="0">
                    <a:moveTo>
                      <a:pt x="1249" y="554"/>
                    </a:moveTo>
                    <a:cubicBezTo>
                      <a:pt x="1624" y="554"/>
                      <a:pt x="1936" y="866"/>
                      <a:pt x="1936" y="1250"/>
                    </a:cubicBezTo>
                    <a:cubicBezTo>
                      <a:pt x="1936" y="1624"/>
                      <a:pt x="1624" y="1937"/>
                      <a:pt x="1249" y="1937"/>
                    </a:cubicBezTo>
                    <a:cubicBezTo>
                      <a:pt x="866" y="1937"/>
                      <a:pt x="553" y="1624"/>
                      <a:pt x="553" y="1250"/>
                    </a:cubicBezTo>
                    <a:cubicBezTo>
                      <a:pt x="553" y="866"/>
                      <a:pt x="866" y="554"/>
                      <a:pt x="1249" y="554"/>
                    </a:cubicBezTo>
                    <a:close/>
                    <a:moveTo>
                      <a:pt x="1249" y="1"/>
                    </a:moveTo>
                    <a:cubicBezTo>
                      <a:pt x="553" y="1"/>
                      <a:pt x="0" y="554"/>
                      <a:pt x="0" y="1250"/>
                    </a:cubicBezTo>
                    <a:cubicBezTo>
                      <a:pt x="0" y="1937"/>
                      <a:pt x="553" y="2499"/>
                      <a:pt x="1249" y="2499"/>
                    </a:cubicBezTo>
                    <a:cubicBezTo>
                      <a:pt x="1936" y="2499"/>
                      <a:pt x="2498" y="1937"/>
                      <a:pt x="2498" y="1250"/>
                    </a:cubicBezTo>
                    <a:cubicBezTo>
                      <a:pt x="2498" y="554"/>
                      <a:pt x="1936" y="1"/>
                      <a:pt x="124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47"/>
              <p:cNvSpPr/>
              <p:nvPr/>
            </p:nvSpPr>
            <p:spPr>
              <a:xfrm>
                <a:off x="6360400" y="1724850"/>
                <a:ext cx="14075" cy="305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1223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77"/>
                    </a:cubicBezTo>
                    <a:lnTo>
                      <a:pt x="1" y="946"/>
                    </a:lnTo>
                    <a:cubicBezTo>
                      <a:pt x="1" y="1098"/>
                      <a:pt x="126" y="1222"/>
                      <a:pt x="286" y="1222"/>
                    </a:cubicBezTo>
                    <a:cubicBezTo>
                      <a:pt x="438" y="1222"/>
                      <a:pt x="563" y="1098"/>
                      <a:pt x="563" y="946"/>
                    </a:cubicBezTo>
                    <a:lnTo>
                      <a:pt x="563" y="277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47"/>
              <p:cNvSpPr/>
              <p:nvPr/>
            </p:nvSpPr>
            <p:spPr>
              <a:xfrm>
                <a:off x="6448725" y="1724850"/>
                <a:ext cx="13850" cy="305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122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946"/>
                    </a:lnTo>
                    <a:cubicBezTo>
                      <a:pt x="0" y="1098"/>
                      <a:pt x="125" y="1222"/>
                      <a:pt x="277" y="1222"/>
                    </a:cubicBezTo>
                    <a:cubicBezTo>
                      <a:pt x="429" y="1222"/>
                      <a:pt x="553" y="1098"/>
                      <a:pt x="553" y="946"/>
                    </a:cubicBezTo>
                    <a:lnTo>
                      <a:pt x="553" y="277"/>
                    </a:lnTo>
                    <a:cubicBezTo>
                      <a:pt x="553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47"/>
              <p:cNvSpPr/>
              <p:nvPr/>
            </p:nvSpPr>
            <p:spPr>
              <a:xfrm>
                <a:off x="6137825" y="1757400"/>
                <a:ext cx="169750" cy="60925"/>
              </a:xfrm>
              <a:custGeom>
                <a:avLst/>
                <a:gdLst/>
                <a:ahLst/>
                <a:cxnLst/>
                <a:rect l="l" t="t" r="r" b="b"/>
                <a:pathLst>
                  <a:path w="6790" h="2437" extrusionOk="0">
                    <a:moveTo>
                      <a:pt x="1339" y="554"/>
                    </a:moveTo>
                    <a:lnTo>
                      <a:pt x="2659" y="1874"/>
                    </a:lnTo>
                    <a:lnTo>
                      <a:pt x="669" y="1874"/>
                    </a:lnTo>
                    <a:cubicBezTo>
                      <a:pt x="616" y="1874"/>
                      <a:pt x="562" y="1829"/>
                      <a:pt x="562" y="1767"/>
                    </a:cubicBezTo>
                    <a:lnTo>
                      <a:pt x="562" y="670"/>
                    </a:lnTo>
                    <a:cubicBezTo>
                      <a:pt x="562" y="607"/>
                      <a:pt x="616" y="554"/>
                      <a:pt x="669" y="554"/>
                    </a:cubicBezTo>
                    <a:close/>
                    <a:moveTo>
                      <a:pt x="3444" y="554"/>
                    </a:moveTo>
                    <a:lnTo>
                      <a:pt x="4773" y="1874"/>
                    </a:lnTo>
                    <a:lnTo>
                      <a:pt x="3453" y="1874"/>
                    </a:lnTo>
                    <a:cubicBezTo>
                      <a:pt x="3444" y="1874"/>
                      <a:pt x="3435" y="1865"/>
                      <a:pt x="3426" y="1856"/>
                    </a:cubicBezTo>
                    <a:lnTo>
                      <a:pt x="2133" y="554"/>
                    </a:lnTo>
                    <a:close/>
                    <a:moveTo>
                      <a:pt x="6120" y="554"/>
                    </a:moveTo>
                    <a:cubicBezTo>
                      <a:pt x="6183" y="554"/>
                      <a:pt x="6236" y="607"/>
                      <a:pt x="6236" y="670"/>
                    </a:cubicBezTo>
                    <a:lnTo>
                      <a:pt x="6236" y="1767"/>
                    </a:lnTo>
                    <a:cubicBezTo>
                      <a:pt x="6236" y="1829"/>
                      <a:pt x="6183" y="1874"/>
                      <a:pt x="6120" y="1874"/>
                    </a:cubicBezTo>
                    <a:lnTo>
                      <a:pt x="5558" y="1874"/>
                    </a:lnTo>
                    <a:cubicBezTo>
                      <a:pt x="5549" y="1874"/>
                      <a:pt x="5540" y="1865"/>
                      <a:pt x="5540" y="1856"/>
                    </a:cubicBezTo>
                    <a:lnTo>
                      <a:pt x="4238" y="554"/>
                    </a:lnTo>
                    <a:close/>
                    <a:moveTo>
                      <a:pt x="669" y="1"/>
                    </a:moveTo>
                    <a:cubicBezTo>
                      <a:pt x="304" y="1"/>
                      <a:pt x="0" y="304"/>
                      <a:pt x="0" y="670"/>
                    </a:cubicBezTo>
                    <a:lnTo>
                      <a:pt x="0" y="1767"/>
                    </a:lnTo>
                    <a:cubicBezTo>
                      <a:pt x="0" y="2133"/>
                      <a:pt x="304" y="2436"/>
                      <a:pt x="669" y="2436"/>
                    </a:cubicBezTo>
                    <a:lnTo>
                      <a:pt x="6120" y="2436"/>
                    </a:lnTo>
                    <a:cubicBezTo>
                      <a:pt x="6495" y="2436"/>
                      <a:pt x="6789" y="2133"/>
                      <a:pt x="6789" y="1767"/>
                    </a:cubicBezTo>
                    <a:lnTo>
                      <a:pt x="6789" y="670"/>
                    </a:lnTo>
                    <a:cubicBezTo>
                      <a:pt x="6789" y="304"/>
                      <a:pt x="6495" y="1"/>
                      <a:pt x="612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47"/>
              <p:cNvSpPr/>
              <p:nvPr/>
            </p:nvSpPr>
            <p:spPr>
              <a:xfrm>
                <a:off x="6158350" y="1841700"/>
                <a:ext cx="14075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7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91"/>
                      <a:pt x="125" y="616"/>
                      <a:pt x="286" y="616"/>
                    </a:cubicBezTo>
                    <a:cubicBezTo>
                      <a:pt x="437" y="616"/>
                      <a:pt x="562" y="491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47"/>
              <p:cNvSpPr/>
              <p:nvPr/>
            </p:nvSpPr>
            <p:spPr>
              <a:xfrm>
                <a:off x="6180650" y="1841700"/>
                <a:ext cx="1385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17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28" y="616"/>
                      <a:pt x="553" y="491"/>
                      <a:pt x="553" y="331"/>
                    </a:cubicBezTo>
                    <a:lnTo>
                      <a:pt x="553" y="277"/>
                    </a:lnTo>
                    <a:cubicBezTo>
                      <a:pt x="553" y="126"/>
                      <a:pt x="42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47"/>
              <p:cNvSpPr/>
              <p:nvPr/>
            </p:nvSpPr>
            <p:spPr>
              <a:xfrm>
                <a:off x="6152775" y="1869150"/>
                <a:ext cx="473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892" h="554" extrusionOk="0">
                    <a:moveTo>
                      <a:pt x="286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28"/>
                      <a:pt x="125" y="553"/>
                      <a:pt x="286" y="553"/>
                    </a:cubicBezTo>
                    <a:lnTo>
                      <a:pt x="1615" y="553"/>
                    </a:lnTo>
                    <a:cubicBezTo>
                      <a:pt x="1766" y="553"/>
                      <a:pt x="1891" y="428"/>
                      <a:pt x="1891" y="277"/>
                    </a:cubicBezTo>
                    <a:cubicBezTo>
                      <a:pt x="1891" y="125"/>
                      <a:pt x="1766" y="0"/>
                      <a:pt x="16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47"/>
              <p:cNvSpPr/>
              <p:nvPr/>
            </p:nvSpPr>
            <p:spPr>
              <a:xfrm>
                <a:off x="6152775" y="1890100"/>
                <a:ext cx="890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554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77"/>
                    </a:cubicBezTo>
                    <a:cubicBezTo>
                      <a:pt x="0" y="429"/>
                      <a:pt x="125" y="554"/>
                      <a:pt x="286" y="554"/>
                    </a:cubicBezTo>
                    <a:lnTo>
                      <a:pt x="3274" y="554"/>
                    </a:lnTo>
                    <a:cubicBezTo>
                      <a:pt x="3435" y="554"/>
                      <a:pt x="3560" y="429"/>
                      <a:pt x="3560" y="277"/>
                    </a:cubicBezTo>
                    <a:cubicBezTo>
                      <a:pt x="3560" y="126"/>
                      <a:pt x="3435" y="1"/>
                      <a:pt x="327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47"/>
              <p:cNvSpPr/>
              <p:nvPr/>
            </p:nvSpPr>
            <p:spPr>
              <a:xfrm>
                <a:off x="6152775" y="1911075"/>
                <a:ext cx="890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563" extrusionOk="0">
                    <a:moveTo>
                      <a:pt x="286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86" y="562"/>
                    </a:cubicBezTo>
                    <a:lnTo>
                      <a:pt x="3274" y="562"/>
                    </a:lnTo>
                    <a:cubicBezTo>
                      <a:pt x="3435" y="562"/>
                      <a:pt x="3560" y="437"/>
                      <a:pt x="3560" y="277"/>
                    </a:cubicBezTo>
                    <a:cubicBezTo>
                      <a:pt x="3560" y="125"/>
                      <a:pt x="3435" y="0"/>
                      <a:pt x="327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9DB5A143-77F3-FE96-4CAA-FC1859B42E9D}"/>
              </a:ext>
            </a:extLst>
          </p:cNvPr>
          <p:cNvSpPr txBox="1"/>
          <p:nvPr/>
        </p:nvSpPr>
        <p:spPr>
          <a:xfrm>
            <a:off x="4107656" y="1266031"/>
            <a:ext cx="4492624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Times New Roman"/>
              </a:rPr>
              <a:t>- </a:t>
            </a:r>
            <a:r>
              <a:rPr lang="en-US" sz="1800" dirty="0" err="1">
                <a:latin typeface="Times New Roman"/>
              </a:rPr>
              <a:t>OrientDB</a:t>
            </a:r>
            <a:r>
              <a:rPr lang="en-US" sz="1800" dirty="0">
                <a:latin typeface="Times New Roman"/>
              </a:rPr>
              <a:t> ban </a:t>
            </a:r>
            <a:r>
              <a:rPr lang="en-US" sz="1800" dirty="0" err="1">
                <a:latin typeface="Times New Roman"/>
              </a:rPr>
              <a:t>đầu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được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tác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giả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bởi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>
                <a:latin typeface="Times New Roman"/>
                <a:hlinkClick r:id="rId4"/>
              </a:rPr>
              <a:t>Luca Garulli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vào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năm</a:t>
            </a:r>
            <a:r>
              <a:rPr lang="en-US" sz="1800" dirty="0">
                <a:latin typeface="Times New Roman"/>
              </a:rPr>
              <a:t> 2010. Luca </a:t>
            </a:r>
            <a:r>
              <a:rPr lang="en-US" sz="1800" dirty="0" err="1">
                <a:latin typeface="Times New Roman"/>
              </a:rPr>
              <a:t>đã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viết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nó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dưới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dạng</a:t>
            </a:r>
            <a:r>
              <a:rPr lang="en-US" sz="1800" dirty="0">
                <a:latin typeface="Times New Roman"/>
              </a:rPr>
              <a:t> Java </a:t>
            </a:r>
            <a:r>
              <a:rPr lang="en-US" sz="1800" dirty="0" err="1">
                <a:latin typeface="Times New Roman"/>
              </a:rPr>
              <a:t>viết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lại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lớp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liên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tục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nhanh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của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cơ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sở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dữ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liệu</a:t>
            </a:r>
            <a:r>
              <a:rPr lang="en-US" sz="1800" dirty="0">
                <a:latin typeface="Times New Roman"/>
              </a:rPr>
              <a:t> Orient ODBMS (ban </a:t>
            </a:r>
            <a:r>
              <a:rPr lang="en-US" sz="1800" dirty="0" err="1">
                <a:latin typeface="Times New Roman"/>
              </a:rPr>
              <a:t>đầu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được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phát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triển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bởi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>
                <a:latin typeface="Times New Roman"/>
                <a:hlinkClick r:id="rId4"/>
              </a:rPr>
              <a:t>Luca Garulli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vào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năm</a:t>
            </a:r>
            <a:r>
              <a:rPr lang="en-US" sz="1800" dirty="0">
                <a:latin typeface="Times New Roman"/>
              </a:rPr>
              <a:t> 1999 </a:t>
            </a:r>
            <a:r>
              <a:rPr lang="en-US" sz="1800" dirty="0" err="1">
                <a:latin typeface="Times New Roman"/>
              </a:rPr>
              <a:t>bằng</a:t>
            </a:r>
            <a:r>
              <a:rPr lang="en-US" sz="1800" dirty="0">
                <a:latin typeface="Times New Roman"/>
              </a:rPr>
              <a:t> C++). Trong </a:t>
            </a:r>
            <a:r>
              <a:rPr lang="en-US" sz="1800" dirty="0" err="1">
                <a:latin typeface="Times New Roman"/>
              </a:rPr>
              <a:t>những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năm</a:t>
            </a:r>
            <a:r>
              <a:rPr lang="en-US" sz="1800" dirty="0">
                <a:latin typeface="Times New Roman"/>
              </a:rPr>
              <a:t> 2012–2014, </a:t>
            </a:r>
            <a:r>
              <a:rPr lang="en-US" sz="1800" dirty="0" err="1">
                <a:latin typeface="Times New Roman"/>
              </a:rPr>
              <a:t>công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cụ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lưu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trữ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đã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được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phát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triển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lại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bởi</a:t>
            </a:r>
            <a:r>
              <a:rPr lang="en-US" sz="1800" dirty="0">
                <a:latin typeface="Times New Roman"/>
              </a:rPr>
              <a:t> Andrey Lomakin.</a:t>
            </a:r>
            <a:endParaRPr lang="en-US"/>
          </a:p>
          <a:p>
            <a:pPr algn="l"/>
            <a:endParaRPr lang="en-US" sz="1800" dirty="0">
              <a:latin typeface="Times New Roman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48B936-89BF-F796-19B4-D428AFE730A3}"/>
              </a:ext>
            </a:extLst>
          </p:cNvPr>
          <p:cNvSpPr txBox="1"/>
          <p:nvPr/>
        </p:nvSpPr>
        <p:spPr>
          <a:xfrm>
            <a:off x="3988594" y="3575844"/>
            <a:ext cx="461962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Times New Roman"/>
              </a:rPr>
              <a:t>- Tổ </a:t>
            </a:r>
            <a:r>
              <a:rPr lang="en-US" sz="1800" dirty="0" err="1">
                <a:latin typeface="Times New Roman"/>
              </a:rPr>
              <a:t>chức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quản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ly</a:t>
            </a:r>
            <a:r>
              <a:rPr lang="en-US" sz="1800" dirty="0">
                <a:latin typeface="Times New Roman"/>
              </a:rPr>
              <a:t>́ </a:t>
            </a:r>
            <a:r>
              <a:rPr lang="en-US" sz="1800" dirty="0" err="1">
                <a:latin typeface="Times New Roman"/>
              </a:rPr>
              <a:t>gồm</a:t>
            </a:r>
            <a:r>
              <a:rPr lang="en-US" sz="1800" dirty="0">
                <a:latin typeface="Times New Roman"/>
              </a:rPr>
              <a:t>: Mô </a:t>
            </a:r>
            <a:r>
              <a:rPr lang="en-US" sz="1800" dirty="0" err="1">
                <a:latin typeface="Times New Roman"/>
              </a:rPr>
              <a:t>hình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quản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ly</a:t>
            </a:r>
            <a:r>
              <a:rPr lang="en-US" sz="1800" dirty="0">
                <a:latin typeface="Times New Roman"/>
              </a:rPr>
              <a:t>́ có </a:t>
            </a:r>
            <a:r>
              <a:rPr lang="en-US" sz="1800" dirty="0" err="1">
                <a:latin typeface="Times New Roman"/>
              </a:rPr>
              <a:t>cấu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trúc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đô</a:t>
            </a:r>
            <a:r>
              <a:rPr lang="en-US" sz="1800" dirty="0">
                <a:latin typeface="Times New Roman"/>
              </a:rPr>
              <a:t>̀ </a:t>
            </a:r>
            <a:r>
              <a:rPr lang="en-US" sz="1800" dirty="0" err="1">
                <a:latin typeface="Times New Roman"/>
              </a:rPr>
              <a:t>thi</a:t>
            </a:r>
            <a:r>
              <a:rPr lang="en-US" sz="1800" dirty="0">
                <a:latin typeface="Times New Roman"/>
              </a:rPr>
              <a:t>̣</a:t>
            </a:r>
            <a:r>
              <a:rPr lang="en-US" sz="1800" dirty="0"/>
              <a:t>, </a:t>
            </a:r>
            <a:r>
              <a:rPr lang="en-US" sz="1800" dirty="0">
                <a:latin typeface="Times New Roman"/>
              </a:rPr>
              <a:t>Mã </a:t>
            </a:r>
            <a:r>
              <a:rPr lang="en-US" sz="1800" dirty="0" err="1">
                <a:latin typeface="Times New Roman"/>
              </a:rPr>
              <a:t>giao</a:t>
            </a:r>
            <a:r>
              <a:rPr lang="en-US" sz="1800" dirty="0">
                <a:latin typeface="Times New Roman"/>
              </a:rPr>
              <a:t> </a:t>
            </a:r>
            <a:r>
              <a:rPr lang="en-US" sz="1800" dirty="0" err="1">
                <a:latin typeface="Times New Roman"/>
              </a:rPr>
              <a:t>dịch</a:t>
            </a:r>
            <a:r>
              <a:rPr lang="en-US" sz="1800" dirty="0">
                <a:latin typeface="Times New Roman"/>
              </a:rPr>
              <a:t> ACID, SQL, Công </a:t>
            </a:r>
            <a:r>
              <a:rPr lang="en-US" sz="1800" dirty="0" err="1">
                <a:latin typeface="Times New Roman"/>
              </a:rPr>
              <a:t>nghê</a:t>
            </a:r>
            <a:r>
              <a:rPr lang="en-US" sz="1800" dirty="0">
                <a:latin typeface="Times New Roman"/>
              </a:rPr>
              <a:t>̣ web,</a:t>
            </a:r>
            <a:r>
              <a:rPr lang="en-US" sz="1800" dirty="0"/>
              <a:t>...</a:t>
            </a:r>
            <a:endParaRPr lang="en-US" sz="1800" dirty="0">
              <a:latin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" name="Google Shape;501;p49"/>
          <p:cNvGrpSpPr/>
          <p:nvPr/>
        </p:nvGrpSpPr>
        <p:grpSpPr>
          <a:xfrm rot="816672">
            <a:off x="8164988" y="429264"/>
            <a:ext cx="515984" cy="525811"/>
            <a:chOff x="-1040000" y="1066475"/>
            <a:chExt cx="478250" cy="487325"/>
          </a:xfrm>
        </p:grpSpPr>
        <p:sp>
          <p:nvSpPr>
            <p:cNvPr id="502" name="Google Shape;502;p49"/>
            <p:cNvSpPr/>
            <p:nvPr/>
          </p:nvSpPr>
          <p:spPr>
            <a:xfrm>
              <a:off x="-997125" y="1066475"/>
              <a:ext cx="435375" cy="487325"/>
            </a:xfrm>
            <a:custGeom>
              <a:avLst/>
              <a:gdLst/>
              <a:ahLst/>
              <a:cxnLst/>
              <a:rect l="l" t="t" r="r" b="b"/>
              <a:pathLst>
                <a:path w="17415" h="19493" extrusionOk="0">
                  <a:moveTo>
                    <a:pt x="8707" y="0"/>
                  </a:moveTo>
                  <a:cubicBezTo>
                    <a:pt x="8620" y="0"/>
                    <a:pt x="8533" y="23"/>
                    <a:pt x="8457" y="67"/>
                  </a:cubicBezTo>
                  <a:lnTo>
                    <a:pt x="321" y="4804"/>
                  </a:lnTo>
                  <a:cubicBezTo>
                    <a:pt x="0" y="5001"/>
                    <a:pt x="0" y="5473"/>
                    <a:pt x="321" y="5661"/>
                  </a:cubicBezTo>
                  <a:lnTo>
                    <a:pt x="3462" y="7490"/>
                  </a:lnTo>
                  <a:lnTo>
                    <a:pt x="2846" y="7846"/>
                  </a:lnTo>
                  <a:lnTo>
                    <a:pt x="321" y="9318"/>
                  </a:lnTo>
                  <a:cubicBezTo>
                    <a:pt x="0" y="9506"/>
                    <a:pt x="0" y="9978"/>
                    <a:pt x="321" y="10175"/>
                  </a:cubicBezTo>
                  <a:lnTo>
                    <a:pt x="3462" y="12004"/>
                  </a:lnTo>
                  <a:lnTo>
                    <a:pt x="2846" y="12360"/>
                  </a:lnTo>
                  <a:lnTo>
                    <a:pt x="321" y="13832"/>
                  </a:lnTo>
                  <a:cubicBezTo>
                    <a:pt x="0" y="14020"/>
                    <a:pt x="0" y="14493"/>
                    <a:pt x="321" y="14680"/>
                  </a:cubicBezTo>
                  <a:lnTo>
                    <a:pt x="8457" y="19426"/>
                  </a:lnTo>
                  <a:cubicBezTo>
                    <a:pt x="8533" y="19470"/>
                    <a:pt x="8620" y="19493"/>
                    <a:pt x="8707" y="19493"/>
                  </a:cubicBezTo>
                  <a:cubicBezTo>
                    <a:pt x="8794" y="19493"/>
                    <a:pt x="8881" y="19470"/>
                    <a:pt x="8957" y="19426"/>
                  </a:cubicBezTo>
                  <a:lnTo>
                    <a:pt x="17093" y="14680"/>
                  </a:lnTo>
                  <a:cubicBezTo>
                    <a:pt x="17414" y="14493"/>
                    <a:pt x="17414" y="14020"/>
                    <a:pt x="17093" y="13832"/>
                  </a:cubicBezTo>
                  <a:lnTo>
                    <a:pt x="14568" y="12360"/>
                  </a:lnTo>
                  <a:lnTo>
                    <a:pt x="13953" y="12004"/>
                  </a:lnTo>
                  <a:lnTo>
                    <a:pt x="17093" y="10175"/>
                  </a:lnTo>
                  <a:cubicBezTo>
                    <a:pt x="17414" y="9978"/>
                    <a:pt x="17414" y="9506"/>
                    <a:pt x="17093" y="9318"/>
                  </a:cubicBezTo>
                  <a:lnTo>
                    <a:pt x="14568" y="7846"/>
                  </a:lnTo>
                  <a:lnTo>
                    <a:pt x="13953" y="7490"/>
                  </a:lnTo>
                  <a:lnTo>
                    <a:pt x="17093" y="5661"/>
                  </a:lnTo>
                  <a:cubicBezTo>
                    <a:pt x="17414" y="5473"/>
                    <a:pt x="17414" y="5001"/>
                    <a:pt x="17093" y="4804"/>
                  </a:cubicBezTo>
                  <a:lnTo>
                    <a:pt x="8957" y="67"/>
                  </a:lnTo>
                  <a:cubicBezTo>
                    <a:pt x="8881" y="23"/>
                    <a:pt x="8794" y="0"/>
                    <a:pt x="8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3" name="Google Shape;503;p49"/>
            <p:cNvGrpSpPr/>
            <p:nvPr/>
          </p:nvGrpSpPr>
          <p:grpSpPr>
            <a:xfrm>
              <a:off x="-1040000" y="1072000"/>
              <a:ext cx="423325" cy="476250"/>
              <a:chOff x="505300" y="1002625"/>
              <a:chExt cx="423325" cy="476250"/>
            </a:xfrm>
          </p:grpSpPr>
          <p:sp>
            <p:nvSpPr>
              <p:cNvPr id="504" name="Google Shape;504;p49"/>
              <p:cNvSpPr/>
              <p:nvPr/>
            </p:nvSpPr>
            <p:spPr>
              <a:xfrm>
                <a:off x="505300" y="1002625"/>
                <a:ext cx="42332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16933" h="19050" extrusionOk="0">
                    <a:moveTo>
                      <a:pt x="8466" y="1"/>
                    </a:moveTo>
                    <a:cubicBezTo>
                      <a:pt x="8337" y="1"/>
                      <a:pt x="8208" y="34"/>
                      <a:pt x="8092" y="101"/>
                    </a:cubicBezTo>
                    <a:lnTo>
                      <a:pt x="375" y="4597"/>
                    </a:lnTo>
                    <a:cubicBezTo>
                      <a:pt x="143" y="4731"/>
                      <a:pt x="0" y="4972"/>
                      <a:pt x="0" y="5249"/>
                    </a:cubicBezTo>
                    <a:cubicBezTo>
                      <a:pt x="0" y="5516"/>
                      <a:pt x="143" y="5757"/>
                      <a:pt x="375" y="5891"/>
                    </a:cubicBezTo>
                    <a:lnTo>
                      <a:pt x="2935" y="7381"/>
                    </a:lnTo>
                    <a:lnTo>
                      <a:pt x="375" y="8879"/>
                    </a:lnTo>
                    <a:cubicBezTo>
                      <a:pt x="143" y="9013"/>
                      <a:pt x="0" y="9254"/>
                      <a:pt x="0" y="9522"/>
                    </a:cubicBezTo>
                    <a:cubicBezTo>
                      <a:pt x="0" y="9789"/>
                      <a:pt x="143" y="10030"/>
                      <a:pt x="375" y="10173"/>
                    </a:cubicBezTo>
                    <a:lnTo>
                      <a:pt x="2935" y="11663"/>
                    </a:lnTo>
                    <a:lnTo>
                      <a:pt x="375" y="13162"/>
                    </a:lnTo>
                    <a:cubicBezTo>
                      <a:pt x="143" y="13295"/>
                      <a:pt x="0" y="13536"/>
                      <a:pt x="0" y="13804"/>
                    </a:cubicBezTo>
                    <a:cubicBezTo>
                      <a:pt x="0" y="14071"/>
                      <a:pt x="143" y="14312"/>
                      <a:pt x="375" y="14446"/>
                    </a:cubicBezTo>
                    <a:lnTo>
                      <a:pt x="8092" y="18942"/>
                    </a:lnTo>
                    <a:cubicBezTo>
                      <a:pt x="8208" y="19014"/>
                      <a:pt x="8333" y="19049"/>
                      <a:pt x="8466" y="19049"/>
                    </a:cubicBezTo>
                    <a:cubicBezTo>
                      <a:pt x="8600" y="19049"/>
                      <a:pt x="8725" y="19014"/>
                      <a:pt x="8841" y="18942"/>
                    </a:cubicBezTo>
                    <a:lnTo>
                      <a:pt x="12766" y="16659"/>
                    </a:lnTo>
                    <a:cubicBezTo>
                      <a:pt x="12900" y="16587"/>
                      <a:pt x="12945" y="16409"/>
                      <a:pt x="12865" y="16284"/>
                    </a:cubicBezTo>
                    <a:cubicBezTo>
                      <a:pt x="12810" y="16193"/>
                      <a:pt x="12714" y="16143"/>
                      <a:pt x="12616" y="16143"/>
                    </a:cubicBezTo>
                    <a:cubicBezTo>
                      <a:pt x="12570" y="16143"/>
                      <a:pt x="12524" y="16154"/>
                      <a:pt x="12481" y="16177"/>
                    </a:cubicBezTo>
                    <a:lnTo>
                      <a:pt x="8565" y="18461"/>
                    </a:lnTo>
                    <a:cubicBezTo>
                      <a:pt x="8533" y="18478"/>
                      <a:pt x="8500" y="18487"/>
                      <a:pt x="8466" y="18487"/>
                    </a:cubicBezTo>
                    <a:cubicBezTo>
                      <a:pt x="8433" y="18487"/>
                      <a:pt x="8400" y="18478"/>
                      <a:pt x="8368" y="18461"/>
                    </a:cubicBezTo>
                    <a:lnTo>
                      <a:pt x="652" y="13964"/>
                    </a:lnTo>
                    <a:cubicBezTo>
                      <a:pt x="571" y="13920"/>
                      <a:pt x="562" y="13840"/>
                      <a:pt x="562" y="13804"/>
                    </a:cubicBezTo>
                    <a:cubicBezTo>
                      <a:pt x="562" y="13768"/>
                      <a:pt x="571" y="13688"/>
                      <a:pt x="652" y="13643"/>
                    </a:cubicBezTo>
                    <a:lnTo>
                      <a:pt x="3489" y="11984"/>
                    </a:lnTo>
                    <a:lnTo>
                      <a:pt x="4693" y="12689"/>
                    </a:lnTo>
                    <a:cubicBezTo>
                      <a:pt x="4737" y="12715"/>
                      <a:pt x="4791" y="12724"/>
                      <a:pt x="4836" y="12724"/>
                    </a:cubicBezTo>
                    <a:cubicBezTo>
                      <a:pt x="4934" y="12724"/>
                      <a:pt x="5023" y="12680"/>
                      <a:pt x="5076" y="12591"/>
                    </a:cubicBezTo>
                    <a:cubicBezTo>
                      <a:pt x="5157" y="12457"/>
                      <a:pt x="5112" y="12287"/>
                      <a:pt x="4978" y="12207"/>
                    </a:cubicBezTo>
                    <a:lnTo>
                      <a:pt x="652" y="9691"/>
                    </a:lnTo>
                    <a:cubicBezTo>
                      <a:pt x="571" y="9638"/>
                      <a:pt x="562" y="9557"/>
                      <a:pt x="562" y="9522"/>
                    </a:cubicBezTo>
                    <a:cubicBezTo>
                      <a:pt x="562" y="9495"/>
                      <a:pt x="571" y="9406"/>
                      <a:pt x="652" y="9361"/>
                    </a:cubicBezTo>
                    <a:lnTo>
                      <a:pt x="3489" y="7711"/>
                    </a:lnTo>
                    <a:lnTo>
                      <a:pt x="4613" y="8362"/>
                    </a:lnTo>
                    <a:cubicBezTo>
                      <a:pt x="4655" y="8385"/>
                      <a:pt x="4702" y="8396"/>
                      <a:pt x="4748" y="8396"/>
                    </a:cubicBezTo>
                    <a:cubicBezTo>
                      <a:pt x="4846" y="8396"/>
                      <a:pt x="4942" y="8346"/>
                      <a:pt x="4996" y="8255"/>
                    </a:cubicBezTo>
                    <a:cubicBezTo>
                      <a:pt x="5068" y="8121"/>
                      <a:pt x="5023" y="7952"/>
                      <a:pt x="4889" y="7880"/>
                    </a:cubicBezTo>
                    <a:lnTo>
                      <a:pt x="652" y="5409"/>
                    </a:lnTo>
                    <a:cubicBezTo>
                      <a:pt x="571" y="5356"/>
                      <a:pt x="562" y="5275"/>
                      <a:pt x="562" y="5249"/>
                    </a:cubicBezTo>
                    <a:cubicBezTo>
                      <a:pt x="562" y="5213"/>
                      <a:pt x="571" y="5133"/>
                      <a:pt x="652" y="5079"/>
                    </a:cubicBezTo>
                    <a:lnTo>
                      <a:pt x="8368" y="583"/>
                    </a:lnTo>
                    <a:cubicBezTo>
                      <a:pt x="8400" y="565"/>
                      <a:pt x="8433" y="556"/>
                      <a:pt x="8466" y="556"/>
                    </a:cubicBezTo>
                    <a:cubicBezTo>
                      <a:pt x="8500" y="556"/>
                      <a:pt x="8533" y="565"/>
                      <a:pt x="8565" y="583"/>
                    </a:cubicBezTo>
                    <a:lnTo>
                      <a:pt x="16281" y="5079"/>
                    </a:lnTo>
                    <a:cubicBezTo>
                      <a:pt x="16362" y="5133"/>
                      <a:pt x="16371" y="5213"/>
                      <a:pt x="16371" y="5249"/>
                    </a:cubicBezTo>
                    <a:cubicBezTo>
                      <a:pt x="16371" y="5275"/>
                      <a:pt x="16362" y="5356"/>
                      <a:pt x="16281" y="5409"/>
                    </a:cubicBezTo>
                    <a:lnTo>
                      <a:pt x="8565" y="9905"/>
                    </a:lnTo>
                    <a:cubicBezTo>
                      <a:pt x="8533" y="9923"/>
                      <a:pt x="8500" y="9932"/>
                      <a:pt x="8466" y="9932"/>
                    </a:cubicBezTo>
                    <a:cubicBezTo>
                      <a:pt x="8433" y="9932"/>
                      <a:pt x="8400" y="9923"/>
                      <a:pt x="8368" y="9905"/>
                    </a:cubicBezTo>
                    <a:lnTo>
                      <a:pt x="5906" y="8469"/>
                    </a:lnTo>
                    <a:cubicBezTo>
                      <a:pt x="5863" y="8443"/>
                      <a:pt x="5816" y="8431"/>
                      <a:pt x="5769" y="8431"/>
                    </a:cubicBezTo>
                    <a:cubicBezTo>
                      <a:pt x="5673" y="8431"/>
                      <a:pt x="5580" y="8483"/>
                      <a:pt x="5531" y="8567"/>
                    </a:cubicBezTo>
                    <a:cubicBezTo>
                      <a:pt x="5451" y="8701"/>
                      <a:pt x="5496" y="8871"/>
                      <a:pt x="5630" y="8951"/>
                    </a:cubicBezTo>
                    <a:lnTo>
                      <a:pt x="8092" y="10387"/>
                    </a:lnTo>
                    <a:cubicBezTo>
                      <a:pt x="8208" y="10458"/>
                      <a:pt x="8333" y="10485"/>
                      <a:pt x="8466" y="10485"/>
                    </a:cubicBezTo>
                    <a:cubicBezTo>
                      <a:pt x="8600" y="10485"/>
                      <a:pt x="8725" y="10458"/>
                      <a:pt x="8841" y="10387"/>
                    </a:cubicBezTo>
                    <a:lnTo>
                      <a:pt x="13444" y="7711"/>
                    </a:lnTo>
                    <a:lnTo>
                      <a:pt x="16281" y="9361"/>
                    </a:lnTo>
                    <a:cubicBezTo>
                      <a:pt x="16362" y="9406"/>
                      <a:pt x="16371" y="9495"/>
                      <a:pt x="16371" y="9522"/>
                    </a:cubicBezTo>
                    <a:cubicBezTo>
                      <a:pt x="16371" y="9557"/>
                      <a:pt x="16362" y="9638"/>
                      <a:pt x="16281" y="9691"/>
                    </a:cubicBezTo>
                    <a:lnTo>
                      <a:pt x="8565" y="14187"/>
                    </a:lnTo>
                    <a:cubicBezTo>
                      <a:pt x="8533" y="14205"/>
                      <a:pt x="8500" y="14214"/>
                      <a:pt x="8466" y="14214"/>
                    </a:cubicBezTo>
                    <a:cubicBezTo>
                      <a:pt x="8433" y="14214"/>
                      <a:pt x="8400" y="14205"/>
                      <a:pt x="8368" y="14187"/>
                    </a:cubicBezTo>
                    <a:lnTo>
                      <a:pt x="5995" y="12796"/>
                    </a:lnTo>
                    <a:cubicBezTo>
                      <a:pt x="5953" y="12773"/>
                      <a:pt x="5906" y="12762"/>
                      <a:pt x="5860" y="12762"/>
                    </a:cubicBezTo>
                    <a:cubicBezTo>
                      <a:pt x="5762" y="12762"/>
                      <a:pt x="5666" y="12812"/>
                      <a:pt x="5612" y="12903"/>
                    </a:cubicBezTo>
                    <a:cubicBezTo>
                      <a:pt x="5531" y="13037"/>
                      <a:pt x="5585" y="13206"/>
                      <a:pt x="5710" y="13277"/>
                    </a:cubicBezTo>
                    <a:lnTo>
                      <a:pt x="8092" y="14669"/>
                    </a:lnTo>
                    <a:cubicBezTo>
                      <a:pt x="8208" y="14732"/>
                      <a:pt x="8333" y="14767"/>
                      <a:pt x="8466" y="14767"/>
                    </a:cubicBezTo>
                    <a:cubicBezTo>
                      <a:pt x="8600" y="14767"/>
                      <a:pt x="8725" y="14732"/>
                      <a:pt x="8841" y="14669"/>
                    </a:cubicBezTo>
                    <a:lnTo>
                      <a:pt x="13444" y="11984"/>
                    </a:lnTo>
                    <a:lnTo>
                      <a:pt x="16281" y="13643"/>
                    </a:lnTo>
                    <a:cubicBezTo>
                      <a:pt x="16362" y="13688"/>
                      <a:pt x="16371" y="13768"/>
                      <a:pt x="16371" y="13804"/>
                    </a:cubicBezTo>
                    <a:cubicBezTo>
                      <a:pt x="16371" y="13840"/>
                      <a:pt x="16362" y="13920"/>
                      <a:pt x="16281" y="13964"/>
                    </a:cubicBezTo>
                    <a:lnTo>
                      <a:pt x="13498" y="15588"/>
                    </a:lnTo>
                    <a:cubicBezTo>
                      <a:pt x="13364" y="15668"/>
                      <a:pt x="13320" y="15838"/>
                      <a:pt x="13400" y="15972"/>
                    </a:cubicBezTo>
                    <a:cubicBezTo>
                      <a:pt x="13453" y="16061"/>
                      <a:pt x="13543" y="16105"/>
                      <a:pt x="13641" y="16105"/>
                    </a:cubicBezTo>
                    <a:cubicBezTo>
                      <a:pt x="13685" y="16105"/>
                      <a:pt x="13739" y="16097"/>
                      <a:pt x="13783" y="16070"/>
                    </a:cubicBezTo>
                    <a:lnTo>
                      <a:pt x="16558" y="14446"/>
                    </a:lnTo>
                    <a:cubicBezTo>
                      <a:pt x="16790" y="14312"/>
                      <a:pt x="16933" y="14071"/>
                      <a:pt x="16933" y="13804"/>
                    </a:cubicBezTo>
                    <a:cubicBezTo>
                      <a:pt x="16933" y="13536"/>
                      <a:pt x="16790" y="13295"/>
                      <a:pt x="16558" y="13162"/>
                    </a:cubicBezTo>
                    <a:lnTo>
                      <a:pt x="13998" y="11663"/>
                    </a:lnTo>
                    <a:lnTo>
                      <a:pt x="16558" y="10173"/>
                    </a:lnTo>
                    <a:cubicBezTo>
                      <a:pt x="16790" y="10030"/>
                      <a:pt x="16933" y="9789"/>
                      <a:pt x="16933" y="9522"/>
                    </a:cubicBezTo>
                    <a:cubicBezTo>
                      <a:pt x="16933" y="9254"/>
                      <a:pt x="16790" y="9013"/>
                      <a:pt x="16558" y="8879"/>
                    </a:cubicBezTo>
                    <a:lnTo>
                      <a:pt x="13998" y="7381"/>
                    </a:lnTo>
                    <a:lnTo>
                      <a:pt x="16558" y="5891"/>
                    </a:lnTo>
                    <a:cubicBezTo>
                      <a:pt x="16790" y="5757"/>
                      <a:pt x="16933" y="5516"/>
                      <a:pt x="16933" y="5249"/>
                    </a:cubicBezTo>
                    <a:cubicBezTo>
                      <a:pt x="16933" y="4972"/>
                      <a:pt x="16790" y="4731"/>
                      <a:pt x="16558" y="4597"/>
                    </a:cubicBezTo>
                    <a:lnTo>
                      <a:pt x="8841" y="101"/>
                    </a:lnTo>
                    <a:cubicBezTo>
                      <a:pt x="8725" y="34"/>
                      <a:pt x="8596" y="1"/>
                      <a:pt x="84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49"/>
              <p:cNvSpPr/>
              <p:nvPr/>
            </p:nvSpPr>
            <p:spPr>
              <a:xfrm>
                <a:off x="678800" y="1084750"/>
                <a:ext cx="27475" cy="25900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1036" extrusionOk="0">
                    <a:moveTo>
                      <a:pt x="313" y="1"/>
                    </a:moveTo>
                    <a:cubicBezTo>
                      <a:pt x="242" y="1"/>
                      <a:pt x="170" y="28"/>
                      <a:pt x="117" y="81"/>
                    </a:cubicBezTo>
                    <a:cubicBezTo>
                      <a:pt x="1" y="188"/>
                      <a:pt x="1" y="367"/>
                      <a:pt x="117" y="474"/>
                    </a:cubicBezTo>
                    <a:lnTo>
                      <a:pt x="590" y="956"/>
                    </a:lnTo>
                    <a:cubicBezTo>
                      <a:pt x="643" y="1009"/>
                      <a:pt x="715" y="1036"/>
                      <a:pt x="786" y="1036"/>
                    </a:cubicBezTo>
                    <a:cubicBezTo>
                      <a:pt x="857" y="1036"/>
                      <a:pt x="929" y="1009"/>
                      <a:pt x="982" y="956"/>
                    </a:cubicBezTo>
                    <a:cubicBezTo>
                      <a:pt x="1098" y="848"/>
                      <a:pt x="1098" y="670"/>
                      <a:pt x="982" y="563"/>
                    </a:cubicBezTo>
                    <a:lnTo>
                      <a:pt x="509" y="81"/>
                    </a:lnTo>
                    <a:cubicBezTo>
                      <a:pt x="456" y="28"/>
                      <a:pt x="385" y="1"/>
                      <a:pt x="31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49"/>
              <p:cNvSpPr/>
              <p:nvPr/>
            </p:nvSpPr>
            <p:spPr>
              <a:xfrm>
                <a:off x="679475" y="1125800"/>
                <a:ext cx="749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554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4"/>
                      <a:pt x="286" y="554"/>
                    </a:cubicBezTo>
                    <a:lnTo>
                      <a:pt x="2713" y="554"/>
                    </a:lnTo>
                    <a:cubicBezTo>
                      <a:pt x="2873" y="554"/>
                      <a:pt x="2998" y="429"/>
                      <a:pt x="2998" y="277"/>
                    </a:cubicBezTo>
                    <a:cubicBezTo>
                      <a:pt x="2998" y="125"/>
                      <a:pt x="2873" y="0"/>
                      <a:pt x="271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49"/>
              <p:cNvSpPr/>
              <p:nvPr/>
            </p:nvSpPr>
            <p:spPr>
              <a:xfrm>
                <a:off x="679475" y="1150100"/>
                <a:ext cx="749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554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29"/>
                      <a:pt x="126" y="554"/>
                      <a:pt x="286" y="554"/>
                    </a:cubicBezTo>
                    <a:lnTo>
                      <a:pt x="2713" y="554"/>
                    </a:lnTo>
                    <a:cubicBezTo>
                      <a:pt x="2873" y="554"/>
                      <a:pt x="2998" y="429"/>
                      <a:pt x="2998" y="277"/>
                    </a:cubicBezTo>
                    <a:cubicBezTo>
                      <a:pt x="2998" y="126"/>
                      <a:pt x="2873" y="1"/>
                      <a:pt x="271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0" name="Google Shape;510;p49"/>
          <p:cNvSpPr/>
          <p:nvPr/>
        </p:nvSpPr>
        <p:spPr>
          <a:xfrm rot="-448633">
            <a:off x="6481743" y="251720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44;p47">
            <a:extLst>
              <a:ext uri="{FF2B5EF4-FFF2-40B4-BE49-F238E27FC236}">
                <a16:creationId xmlns:a16="http://schemas.microsoft.com/office/drawing/2014/main" id="{63FAD32A-8B61-A5E9-62E3-94128D967029}"/>
              </a:ext>
            </a:extLst>
          </p:cNvPr>
          <p:cNvSpPr txBox="1">
            <a:spLocks/>
          </p:cNvSpPr>
          <p:nvPr/>
        </p:nvSpPr>
        <p:spPr>
          <a:xfrm>
            <a:off x="752611" y="435592"/>
            <a:ext cx="792304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r>
              <a:rPr lang="en" sz="2400" dirty="0">
                <a:latin typeface="Times New Roman"/>
              </a:rPr>
              <a:t>4. Mô </a:t>
            </a:r>
            <a:r>
              <a:rPr lang="en" sz="2400" dirty="0" err="1">
                <a:latin typeface="Times New Roman"/>
              </a:rPr>
              <a:t>hình</a:t>
            </a:r>
            <a:r>
              <a:rPr lang="en" sz="2400" dirty="0">
                <a:latin typeface="Times New Roman"/>
              </a:rPr>
              <a:t> </a:t>
            </a:r>
            <a:r>
              <a:rPr lang="en" sz="2400" dirty="0" err="1">
                <a:latin typeface="Times New Roman"/>
              </a:rPr>
              <a:t>lưu</a:t>
            </a:r>
            <a:r>
              <a:rPr lang="en" sz="2400" dirty="0">
                <a:latin typeface="Times New Roman"/>
              </a:rPr>
              <a:t> </a:t>
            </a:r>
            <a:r>
              <a:rPr lang="en" sz="2400" dirty="0" err="1">
                <a:latin typeface="Times New Roman"/>
              </a:rPr>
              <a:t>trữ</a:t>
            </a:r>
            <a:r>
              <a:rPr lang="en" sz="2400" dirty="0">
                <a:latin typeface="Times New Roman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480628-0FC2-71E4-C6F1-D809054B6EB2}"/>
              </a:ext>
            </a:extLst>
          </p:cNvPr>
          <p:cNvSpPr txBox="1"/>
          <p:nvPr/>
        </p:nvSpPr>
        <p:spPr>
          <a:xfrm>
            <a:off x="981198" y="1563832"/>
            <a:ext cx="7085114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Có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nhiều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cách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phân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loại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các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cơ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sở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dữ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liệu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NoSQL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khác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nhau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,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mỗi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loại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với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các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loại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và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loại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con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khác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nhau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,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một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số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trong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số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đó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có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thể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chồng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chéo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lên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nhau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.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Một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phân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loại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cơ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bản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dựa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trên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mô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hình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dữ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liệu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,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với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các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ví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 </a:t>
            </a:r>
            <a:r>
              <a:rPr lang="en-US" sz="1800" dirty="0" err="1">
                <a:solidFill>
                  <a:srgbClr val="1C1E21"/>
                </a:solidFill>
                <a:latin typeface="Times New Roman"/>
              </a:rPr>
              <a:t>dụ</a:t>
            </a:r>
            <a:r>
              <a:rPr lang="en-US" sz="1800" dirty="0">
                <a:solidFill>
                  <a:srgbClr val="1C1E21"/>
                </a:solidFill>
                <a:latin typeface="Times New Roman"/>
              </a:rPr>
              <a:t>:</a:t>
            </a:r>
            <a:endParaRPr lang="en-US" sz="1800"/>
          </a:p>
          <a:p>
            <a:pPr lvl="3"/>
            <a:r>
              <a:rPr lang="en-US" sz="1800" dirty="0">
                <a:solidFill>
                  <a:srgbClr val="1C1E21"/>
                </a:solidFill>
                <a:latin typeface="Times New Roman"/>
              </a:rPr>
              <a:t>- Document Database</a:t>
            </a:r>
          </a:p>
          <a:p>
            <a:pPr lvl="3"/>
            <a:r>
              <a:rPr lang="en-US" sz="1800" dirty="0">
                <a:solidFill>
                  <a:srgbClr val="1C1E21"/>
                </a:solidFill>
                <a:latin typeface="Times New Roman"/>
              </a:rPr>
              <a:t>- Graph Database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" name="Google Shape;501;p49"/>
          <p:cNvGrpSpPr/>
          <p:nvPr/>
        </p:nvGrpSpPr>
        <p:grpSpPr>
          <a:xfrm rot="816672">
            <a:off x="8164988" y="429264"/>
            <a:ext cx="515984" cy="525811"/>
            <a:chOff x="-1040000" y="1066475"/>
            <a:chExt cx="478250" cy="487325"/>
          </a:xfrm>
        </p:grpSpPr>
        <p:sp>
          <p:nvSpPr>
            <p:cNvPr id="502" name="Google Shape;502;p49"/>
            <p:cNvSpPr/>
            <p:nvPr/>
          </p:nvSpPr>
          <p:spPr>
            <a:xfrm>
              <a:off x="-997125" y="1066475"/>
              <a:ext cx="435375" cy="487325"/>
            </a:xfrm>
            <a:custGeom>
              <a:avLst/>
              <a:gdLst/>
              <a:ahLst/>
              <a:cxnLst/>
              <a:rect l="l" t="t" r="r" b="b"/>
              <a:pathLst>
                <a:path w="17415" h="19493" extrusionOk="0">
                  <a:moveTo>
                    <a:pt x="8707" y="0"/>
                  </a:moveTo>
                  <a:cubicBezTo>
                    <a:pt x="8620" y="0"/>
                    <a:pt x="8533" y="23"/>
                    <a:pt x="8457" y="67"/>
                  </a:cubicBezTo>
                  <a:lnTo>
                    <a:pt x="321" y="4804"/>
                  </a:lnTo>
                  <a:cubicBezTo>
                    <a:pt x="0" y="5001"/>
                    <a:pt x="0" y="5473"/>
                    <a:pt x="321" y="5661"/>
                  </a:cubicBezTo>
                  <a:lnTo>
                    <a:pt x="3462" y="7490"/>
                  </a:lnTo>
                  <a:lnTo>
                    <a:pt x="2846" y="7846"/>
                  </a:lnTo>
                  <a:lnTo>
                    <a:pt x="321" y="9318"/>
                  </a:lnTo>
                  <a:cubicBezTo>
                    <a:pt x="0" y="9506"/>
                    <a:pt x="0" y="9978"/>
                    <a:pt x="321" y="10175"/>
                  </a:cubicBezTo>
                  <a:lnTo>
                    <a:pt x="3462" y="12004"/>
                  </a:lnTo>
                  <a:lnTo>
                    <a:pt x="2846" y="12360"/>
                  </a:lnTo>
                  <a:lnTo>
                    <a:pt x="321" y="13832"/>
                  </a:lnTo>
                  <a:cubicBezTo>
                    <a:pt x="0" y="14020"/>
                    <a:pt x="0" y="14493"/>
                    <a:pt x="321" y="14680"/>
                  </a:cubicBezTo>
                  <a:lnTo>
                    <a:pt x="8457" y="19426"/>
                  </a:lnTo>
                  <a:cubicBezTo>
                    <a:pt x="8533" y="19470"/>
                    <a:pt x="8620" y="19493"/>
                    <a:pt x="8707" y="19493"/>
                  </a:cubicBezTo>
                  <a:cubicBezTo>
                    <a:pt x="8794" y="19493"/>
                    <a:pt x="8881" y="19470"/>
                    <a:pt x="8957" y="19426"/>
                  </a:cubicBezTo>
                  <a:lnTo>
                    <a:pt x="17093" y="14680"/>
                  </a:lnTo>
                  <a:cubicBezTo>
                    <a:pt x="17414" y="14493"/>
                    <a:pt x="17414" y="14020"/>
                    <a:pt x="17093" y="13832"/>
                  </a:cubicBezTo>
                  <a:lnTo>
                    <a:pt x="14568" y="12360"/>
                  </a:lnTo>
                  <a:lnTo>
                    <a:pt x="13953" y="12004"/>
                  </a:lnTo>
                  <a:lnTo>
                    <a:pt x="17093" y="10175"/>
                  </a:lnTo>
                  <a:cubicBezTo>
                    <a:pt x="17414" y="9978"/>
                    <a:pt x="17414" y="9506"/>
                    <a:pt x="17093" y="9318"/>
                  </a:cubicBezTo>
                  <a:lnTo>
                    <a:pt x="14568" y="7846"/>
                  </a:lnTo>
                  <a:lnTo>
                    <a:pt x="13953" y="7490"/>
                  </a:lnTo>
                  <a:lnTo>
                    <a:pt x="17093" y="5661"/>
                  </a:lnTo>
                  <a:cubicBezTo>
                    <a:pt x="17414" y="5473"/>
                    <a:pt x="17414" y="5001"/>
                    <a:pt x="17093" y="4804"/>
                  </a:cubicBezTo>
                  <a:lnTo>
                    <a:pt x="8957" y="67"/>
                  </a:lnTo>
                  <a:cubicBezTo>
                    <a:pt x="8881" y="23"/>
                    <a:pt x="8794" y="0"/>
                    <a:pt x="8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3" name="Google Shape;503;p49"/>
            <p:cNvGrpSpPr/>
            <p:nvPr/>
          </p:nvGrpSpPr>
          <p:grpSpPr>
            <a:xfrm>
              <a:off x="-1040000" y="1072000"/>
              <a:ext cx="423325" cy="476250"/>
              <a:chOff x="505300" y="1002625"/>
              <a:chExt cx="423325" cy="476250"/>
            </a:xfrm>
          </p:grpSpPr>
          <p:sp>
            <p:nvSpPr>
              <p:cNvPr id="504" name="Google Shape;504;p49"/>
              <p:cNvSpPr/>
              <p:nvPr/>
            </p:nvSpPr>
            <p:spPr>
              <a:xfrm>
                <a:off x="505300" y="1002625"/>
                <a:ext cx="42332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16933" h="19050" extrusionOk="0">
                    <a:moveTo>
                      <a:pt x="8466" y="1"/>
                    </a:moveTo>
                    <a:cubicBezTo>
                      <a:pt x="8337" y="1"/>
                      <a:pt x="8208" y="34"/>
                      <a:pt x="8092" y="101"/>
                    </a:cubicBezTo>
                    <a:lnTo>
                      <a:pt x="375" y="4597"/>
                    </a:lnTo>
                    <a:cubicBezTo>
                      <a:pt x="143" y="4731"/>
                      <a:pt x="0" y="4972"/>
                      <a:pt x="0" y="5249"/>
                    </a:cubicBezTo>
                    <a:cubicBezTo>
                      <a:pt x="0" y="5516"/>
                      <a:pt x="143" y="5757"/>
                      <a:pt x="375" y="5891"/>
                    </a:cubicBezTo>
                    <a:lnTo>
                      <a:pt x="2935" y="7381"/>
                    </a:lnTo>
                    <a:lnTo>
                      <a:pt x="375" y="8879"/>
                    </a:lnTo>
                    <a:cubicBezTo>
                      <a:pt x="143" y="9013"/>
                      <a:pt x="0" y="9254"/>
                      <a:pt x="0" y="9522"/>
                    </a:cubicBezTo>
                    <a:cubicBezTo>
                      <a:pt x="0" y="9789"/>
                      <a:pt x="143" y="10030"/>
                      <a:pt x="375" y="10173"/>
                    </a:cubicBezTo>
                    <a:lnTo>
                      <a:pt x="2935" y="11663"/>
                    </a:lnTo>
                    <a:lnTo>
                      <a:pt x="375" y="13162"/>
                    </a:lnTo>
                    <a:cubicBezTo>
                      <a:pt x="143" y="13295"/>
                      <a:pt x="0" y="13536"/>
                      <a:pt x="0" y="13804"/>
                    </a:cubicBezTo>
                    <a:cubicBezTo>
                      <a:pt x="0" y="14071"/>
                      <a:pt x="143" y="14312"/>
                      <a:pt x="375" y="14446"/>
                    </a:cubicBezTo>
                    <a:lnTo>
                      <a:pt x="8092" y="18942"/>
                    </a:lnTo>
                    <a:cubicBezTo>
                      <a:pt x="8208" y="19014"/>
                      <a:pt x="8333" y="19049"/>
                      <a:pt x="8466" y="19049"/>
                    </a:cubicBezTo>
                    <a:cubicBezTo>
                      <a:pt x="8600" y="19049"/>
                      <a:pt x="8725" y="19014"/>
                      <a:pt x="8841" y="18942"/>
                    </a:cubicBezTo>
                    <a:lnTo>
                      <a:pt x="12766" y="16659"/>
                    </a:lnTo>
                    <a:cubicBezTo>
                      <a:pt x="12900" y="16587"/>
                      <a:pt x="12945" y="16409"/>
                      <a:pt x="12865" y="16284"/>
                    </a:cubicBezTo>
                    <a:cubicBezTo>
                      <a:pt x="12810" y="16193"/>
                      <a:pt x="12714" y="16143"/>
                      <a:pt x="12616" y="16143"/>
                    </a:cubicBezTo>
                    <a:cubicBezTo>
                      <a:pt x="12570" y="16143"/>
                      <a:pt x="12524" y="16154"/>
                      <a:pt x="12481" y="16177"/>
                    </a:cubicBezTo>
                    <a:lnTo>
                      <a:pt x="8565" y="18461"/>
                    </a:lnTo>
                    <a:cubicBezTo>
                      <a:pt x="8533" y="18478"/>
                      <a:pt x="8500" y="18487"/>
                      <a:pt x="8466" y="18487"/>
                    </a:cubicBezTo>
                    <a:cubicBezTo>
                      <a:pt x="8433" y="18487"/>
                      <a:pt x="8400" y="18478"/>
                      <a:pt x="8368" y="18461"/>
                    </a:cubicBezTo>
                    <a:lnTo>
                      <a:pt x="652" y="13964"/>
                    </a:lnTo>
                    <a:cubicBezTo>
                      <a:pt x="571" y="13920"/>
                      <a:pt x="562" y="13840"/>
                      <a:pt x="562" y="13804"/>
                    </a:cubicBezTo>
                    <a:cubicBezTo>
                      <a:pt x="562" y="13768"/>
                      <a:pt x="571" y="13688"/>
                      <a:pt x="652" y="13643"/>
                    </a:cubicBezTo>
                    <a:lnTo>
                      <a:pt x="3489" y="11984"/>
                    </a:lnTo>
                    <a:lnTo>
                      <a:pt x="4693" y="12689"/>
                    </a:lnTo>
                    <a:cubicBezTo>
                      <a:pt x="4737" y="12715"/>
                      <a:pt x="4791" y="12724"/>
                      <a:pt x="4836" y="12724"/>
                    </a:cubicBezTo>
                    <a:cubicBezTo>
                      <a:pt x="4934" y="12724"/>
                      <a:pt x="5023" y="12680"/>
                      <a:pt x="5076" y="12591"/>
                    </a:cubicBezTo>
                    <a:cubicBezTo>
                      <a:pt x="5157" y="12457"/>
                      <a:pt x="5112" y="12287"/>
                      <a:pt x="4978" y="12207"/>
                    </a:cubicBezTo>
                    <a:lnTo>
                      <a:pt x="652" y="9691"/>
                    </a:lnTo>
                    <a:cubicBezTo>
                      <a:pt x="571" y="9638"/>
                      <a:pt x="562" y="9557"/>
                      <a:pt x="562" y="9522"/>
                    </a:cubicBezTo>
                    <a:cubicBezTo>
                      <a:pt x="562" y="9495"/>
                      <a:pt x="571" y="9406"/>
                      <a:pt x="652" y="9361"/>
                    </a:cubicBezTo>
                    <a:lnTo>
                      <a:pt x="3489" y="7711"/>
                    </a:lnTo>
                    <a:lnTo>
                      <a:pt x="4613" y="8362"/>
                    </a:lnTo>
                    <a:cubicBezTo>
                      <a:pt x="4655" y="8385"/>
                      <a:pt x="4702" y="8396"/>
                      <a:pt x="4748" y="8396"/>
                    </a:cubicBezTo>
                    <a:cubicBezTo>
                      <a:pt x="4846" y="8396"/>
                      <a:pt x="4942" y="8346"/>
                      <a:pt x="4996" y="8255"/>
                    </a:cubicBezTo>
                    <a:cubicBezTo>
                      <a:pt x="5068" y="8121"/>
                      <a:pt x="5023" y="7952"/>
                      <a:pt x="4889" y="7880"/>
                    </a:cubicBezTo>
                    <a:lnTo>
                      <a:pt x="652" y="5409"/>
                    </a:lnTo>
                    <a:cubicBezTo>
                      <a:pt x="571" y="5356"/>
                      <a:pt x="562" y="5275"/>
                      <a:pt x="562" y="5249"/>
                    </a:cubicBezTo>
                    <a:cubicBezTo>
                      <a:pt x="562" y="5213"/>
                      <a:pt x="571" y="5133"/>
                      <a:pt x="652" y="5079"/>
                    </a:cubicBezTo>
                    <a:lnTo>
                      <a:pt x="8368" y="583"/>
                    </a:lnTo>
                    <a:cubicBezTo>
                      <a:pt x="8400" y="565"/>
                      <a:pt x="8433" y="556"/>
                      <a:pt x="8466" y="556"/>
                    </a:cubicBezTo>
                    <a:cubicBezTo>
                      <a:pt x="8500" y="556"/>
                      <a:pt x="8533" y="565"/>
                      <a:pt x="8565" y="583"/>
                    </a:cubicBezTo>
                    <a:lnTo>
                      <a:pt x="16281" y="5079"/>
                    </a:lnTo>
                    <a:cubicBezTo>
                      <a:pt x="16362" y="5133"/>
                      <a:pt x="16371" y="5213"/>
                      <a:pt x="16371" y="5249"/>
                    </a:cubicBezTo>
                    <a:cubicBezTo>
                      <a:pt x="16371" y="5275"/>
                      <a:pt x="16362" y="5356"/>
                      <a:pt x="16281" y="5409"/>
                    </a:cubicBezTo>
                    <a:lnTo>
                      <a:pt x="8565" y="9905"/>
                    </a:lnTo>
                    <a:cubicBezTo>
                      <a:pt x="8533" y="9923"/>
                      <a:pt x="8500" y="9932"/>
                      <a:pt x="8466" y="9932"/>
                    </a:cubicBezTo>
                    <a:cubicBezTo>
                      <a:pt x="8433" y="9932"/>
                      <a:pt x="8400" y="9923"/>
                      <a:pt x="8368" y="9905"/>
                    </a:cubicBezTo>
                    <a:lnTo>
                      <a:pt x="5906" y="8469"/>
                    </a:lnTo>
                    <a:cubicBezTo>
                      <a:pt x="5863" y="8443"/>
                      <a:pt x="5816" y="8431"/>
                      <a:pt x="5769" y="8431"/>
                    </a:cubicBezTo>
                    <a:cubicBezTo>
                      <a:pt x="5673" y="8431"/>
                      <a:pt x="5580" y="8483"/>
                      <a:pt x="5531" y="8567"/>
                    </a:cubicBezTo>
                    <a:cubicBezTo>
                      <a:pt x="5451" y="8701"/>
                      <a:pt x="5496" y="8871"/>
                      <a:pt x="5630" y="8951"/>
                    </a:cubicBezTo>
                    <a:lnTo>
                      <a:pt x="8092" y="10387"/>
                    </a:lnTo>
                    <a:cubicBezTo>
                      <a:pt x="8208" y="10458"/>
                      <a:pt x="8333" y="10485"/>
                      <a:pt x="8466" y="10485"/>
                    </a:cubicBezTo>
                    <a:cubicBezTo>
                      <a:pt x="8600" y="10485"/>
                      <a:pt x="8725" y="10458"/>
                      <a:pt x="8841" y="10387"/>
                    </a:cubicBezTo>
                    <a:lnTo>
                      <a:pt x="13444" y="7711"/>
                    </a:lnTo>
                    <a:lnTo>
                      <a:pt x="16281" y="9361"/>
                    </a:lnTo>
                    <a:cubicBezTo>
                      <a:pt x="16362" y="9406"/>
                      <a:pt x="16371" y="9495"/>
                      <a:pt x="16371" y="9522"/>
                    </a:cubicBezTo>
                    <a:cubicBezTo>
                      <a:pt x="16371" y="9557"/>
                      <a:pt x="16362" y="9638"/>
                      <a:pt x="16281" y="9691"/>
                    </a:cubicBezTo>
                    <a:lnTo>
                      <a:pt x="8565" y="14187"/>
                    </a:lnTo>
                    <a:cubicBezTo>
                      <a:pt x="8533" y="14205"/>
                      <a:pt x="8500" y="14214"/>
                      <a:pt x="8466" y="14214"/>
                    </a:cubicBezTo>
                    <a:cubicBezTo>
                      <a:pt x="8433" y="14214"/>
                      <a:pt x="8400" y="14205"/>
                      <a:pt x="8368" y="14187"/>
                    </a:cubicBezTo>
                    <a:lnTo>
                      <a:pt x="5995" y="12796"/>
                    </a:lnTo>
                    <a:cubicBezTo>
                      <a:pt x="5953" y="12773"/>
                      <a:pt x="5906" y="12762"/>
                      <a:pt x="5860" y="12762"/>
                    </a:cubicBezTo>
                    <a:cubicBezTo>
                      <a:pt x="5762" y="12762"/>
                      <a:pt x="5666" y="12812"/>
                      <a:pt x="5612" y="12903"/>
                    </a:cubicBezTo>
                    <a:cubicBezTo>
                      <a:pt x="5531" y="13037"/>
                      <a:pt x="5585" y="13206"/>
                      <a:pt x="5710" y="13277"/>
                    </a:cubicBezTo>
                    <a:lnTo>
                      <a:pt x="8092" y="14669"/>
                    </a:lnTo>
                    <a:cubicBezTo>
                      <a:pt x="8208" y="14732"/>
                      <a:pt x="8333" y="14767"/>
                      <a:pt x="8466" y="14767"/>
                    </a:cubicBezTo>
                    <a:cubicBezTo>
                      <a:pt x="8600" y="14767"/>
                      <a:pt x="8725" y="14732"/>
                      <a:pt x="8841" y="14669"/>
                    </a:cubicBezTo>
                    <a:lnTo>
                      <a:pt x="13444" y="11984"/>
                    </a:lnTo>
                    <a:lnTo>
                      <a:pt x="16281" y="13643"/>
                    </a:lnTo>
                    <a:cubicBezTo>
                      <a:pt x="16362" y="13688"/>
                      <a:pt x="16371" y="13768"/>
                      <a:pt x="16371" y="13804"/>
                    </a:cubicBezTo>
                    <a:cubicBezTo>
                      <a:pt x="16371" y="13840"/>
                      <a:pt x="16362" y="13920"/>
                      <a:pt x="16281" y="13964"/>
                    </a:cubicBezTo>
                    <a:lnTo>
                      <a:pt x="13498" y="15588"/>
                    </a:lnTo>
                    <a:cubicBezTo>
                      <a:pt x="13364" y="15668"/>
                      <a:pt x="13320" y="15838"/>
                      <a:pt x="13400" y="15972"/>
                    </a:cubicBezTo>
                    <a:cubicBezTo>
                      <a:pt x="13453" y="16061"/>
                      <a:pt x="13543" y="16105"/>
                      <a:pt x="13641" y="16105"/>
                    </a:cubicBezTo>
                    <a:cubicBezTo>
                      <a:pt x="13685" y="16105"/>
                      <a:pt x="13739" y="16097"/>
                      <a:pt x="13783" y="16070"/>
                    </a:cubicBezTo>
                    <a:lnTo>
                      <a:pt x="16558" y="14446"/>
                    </a:lnTo>
                    <a:cubicBezTo>
                      <a:pt x="16790" y="14312"/>
                      <a:pt x="16933" y="14071"/>
                      <a:pt x="16933" y="13804"/>
                    </a:cubicBezTo>
                    <a:cubicBezTo>
                      <a:pt x="16933" y="13536"/>
                      <a:pt x="16790" y="13295"/>
                      <a:pt x="16558" y="13162"/>
                    </a:cubicBezTo>
                    <a:lnTo>
                      <a:pt x="13998" y="11663"/>
                    </a:lnTo>
                    <a:lnTo>
                      <a:pt x="16558" y="10173"/>
                    </a:lnTo>
                    <a:cubicBezTo>
                      <a:pt x="16790" y="10030"/>
                      <a:pt x="16933" y="9789"/>
                      <a:pt x="16933" y="9522"/>
                    </a:cubicBezTo>
                    <a:cubicBezTo>
                      <a:pt x="16933" y="9254"/>
                      <a:pt x="16790" y="9013"/>
                      <a:pt x="16558" y="8879"/>
                    </a:cubicBezTo>
                    <a:lnTo>
                      <a:pt x="13998" y="7381"/>
                    </a:lnTo>
                    <a:lnTo>
                      <a:pt x="16558" y="5891"/>
                    </a:lnTo>
                    <a:cubicBezTo>
                      <a:pt x="16790" y="5757"/>
                      <a:pt x="16933" y="5516"/>
                      <a:pt x="16933" y="5249"/>
                    </a:cubicBezTo>
                    <a:cubicBezTo>
                      <a:pt x="16933" y="4972"/>
                      <a:pt x="16790" y="4731"/>
                      <a:pt x="16558" y="4597"/>
                    </a:cubicBezTo>
                    <a:lnTo>
                      <a:pt x="8841" y="101"/>
                    </a:lnTo>
                    <a:cubicBezTo>
                      <a:pt x="8725" y="34"/>
                      <a:pt x="8596" y="1"/>
                      <a:pt x="84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49"/>
              <p:cNvSpPr/>
              <p:nvPr/>
            </p:nvSpPr>
            <p:spPr>
              <a:xfrm>
                <a:off x="678800" y="1084750"/>
                <a:ext cx="27475" cy="25900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1036" extrusionOk="0">
                    <a:moveTo>
                      <a:pt x="313" y="1"/>
                    </a:moveTo>
                    <a:cubicBezTo>
                      <a:pt x="242" y="1"/>
                      <a:pt x="170" y="28"/>
                      <a:pt x="117" y="81"/>
                    </a:cubicBezTo>
                    <a:cubicBezTo>
                      <a:pt x="1" y="188"/>
                      <a:pt x="1" y="367"/>
                      <a:pt x="117" y="474"/>
                    </a:cubicBezTo>
                    <a:lnTo>
                      <a:pt x="590" y="956"/>
                    </a:lnTo>
                    <a:cubicBezTo>
                      <a:pt x="643" y="1009"/>
                      <a:pt x="715" y="1036"/>
                      <a:pt x="786" y="1036"/>
                    </a:cubicBezTo>
                    <a:cubicBezTo>
                      <a:pt x="857" y="1036"/>
                      <a:pt x="929" y="1009"/>
                      <a:pt x="982" y="956"/>
                    </a:cubicBezTo>
                    <a:cubicBezTo>
                      <a:pt x="1098" y="848"/>
                      <a:pt x="1098" y="670"/>
                      <a:pt x="982" y="563"/>
                    </a:cubicBezTo>
                    <a:lnTo>
                      <a:pt x="509" y="81"/>
                    </a:lnTo>
                    <a:cubicBezTo>
                      <a:pt x="456" y="28"/>
                      <a:pt x="385" y="1"/>
                      <a:pt x="31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49"/>
              <p:cNvSpPr/>
              <p:nvPr/>
            </p:nvSpPr>
            <p:spPr>
              <a:xfrm>
                <a:off x="679475" y="1125800"/>
                <a:ext cx="749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554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4"/>
                      <a:pt x="286" y="554"/>
                    </a:cubicBezTo>
                    <a:lnTo>
                      <a:pt x="2713" y="554"/>
                    </a:lnTo>
                    <a:cubicBezTo>
                      <a:pt x="2873" y="554"/>
                      <a:pt x="2998" y="429"/>
                      <a:pt x="2998" y="277"/>
                    </a:cubicBezTo>
                    <a:cubicBezTo>
                      <a:pt x="2998" y="125"/>
                      <a:pt x="2873" y="0"/>
                      <a:pt x="271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49"/>
              <p:cNvSpPr/>
              <p:nvPr/>
            </p:nvSpPr>
            <p:spPr>
              <a:xfrm>
                <a:off x="679475" y="1150100"/>
                <a:ext cx="749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554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29"/>
                      <a:pt x="126" y="554"/>
                      <a:pt x="286" y="554"/>
                    </a:cubicBezTo>
                    <a:lnTo>
                      <a:pt x="2713" y="554"/>
                    </a:lnTo>
                    <a:cubicBezTo>
                      <a:pt x="2873" y="554"/>
                      <a:pt x="2998" y="429"/>
                      <a:pt x="2998" y="277"/>
                    </a:cubicBezTo>
                    <a:cubicBezTo>
                      <a:pt x="2998" y="126"/>
                      <a:pt x="2873" y="1"/>
                      <a:pt x="271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0" name="Google Shape;510;p49"/>
          <p:cNvSpPr/>
          <p:nvPr/>
        </p:nvSpPr>
        <p:spPr>
          <a:xfrm rot="-448633">
            <a:off x="6481743" y="251720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44;p47">
            <a:extLst>
              <a:ext uri="{FF2B5EF4-FFF2-40B4-BE49-F238E27FC236}">
                <a16:creationId xmlns:a16="http://schemas.microsoft.com/office/drawing/2014/main" id="{63FAD32A-8B61-A5E9-62E3-94128D967029}"/>
              </a:ext>
            </a:extLst>
          </p:cNvPr>
          <p:cNvSpPr txBox="1">
            <a:spLocks/>
          </p:cNvSpPr>
          <p:nvPr/>
        </p:nvSpPr>
        <p:spPr>
          <a:xfrm>
            <a:off x="752611" y="435592"/>
            <a:ext cx="792304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r>
              <a:rPr lang="en" sz="2400" dirty="0">
                <a:latin typeface="Times New Roman"/>
              </a:rPr>
              <a:t>4. Mô </a:t>
            </a:r>
            <a:r>
              <a:rPr lang="en" sz="2400" dirty="0" err="1">
                <a:latin typeface="Times New Roman"/>
              </a:rPr>
              <a:t>hình</a:t>
            </a:r>
            <a:r>
              <a:rPr lang="en" sz="2400" dirty="0">
                <a:latin typeface="Times New Roman"/>
              </a:rPr>
              <a:t> </a:t>
            </a:r>
            <a:r>
              <a:rPr lang="en" sz="2400" dirty="0" err="1">
                <a:latin typeface="Times New Roman"/>
              </a:rPr>
              <a:t>lưu</a:t>
            </a:r>
            <a:r>
              <a:rPr lang="en" sz="2400" dirty="0">
                <a:latin typeface="Times New Roman"/>
              </a:rPr>
              <a:t> </a:t>
            </a:r>
            <a:r>
              <a:rPr lang="en" sz="2400" dirty="0" err="1">
                <a:latin typeface="Times New Roman"/>
              </a:rPr>
              <a:t>trữ</a:t>
            </a:r>
            <a:r>
              <a:rPr lang="en" sz="2400" dirty="0">
                <a:latin typeface="Times New Roman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5488FA-FB09-FD0B-800C-E19B56F02242}"/>
              </a:ext>
            </a:extLst>
          </p:cNvPr>
          <p:cNvSpPr txBox="1"/>
          <p:nvPr/>
        </p:nvSpPr>
        <p:spPr>
          <a:xfrm>
            <a:off x="3616036" y="459946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Times New Roman"/>
              </a:rPr>
              <a:t>Các </a:t>
            </a:r>
            <a:r>
              <a:rPr lang="en-US" sz="1800" dirty="0" err="1">
                <a:latin typeface="Times New Roman"/>
              </a:rPr>
              <a:t>loại</a:t>
            </a:r>
            <a:r>
              <a:rPr lang="en-US" sz="1800" dirty="0">
                <a:latin typeface="Times New Roman"/>
              </a:rPr>
              <a:t> NoSQL DB</a:t>
            </a:r>
          </a:p>
        </p:txBody>
      </p:sp>
      <p:pic>
        <p:nvPicPr>
          <p:cNvPr id="13" name="Picture 13" descr="Timeline&#10;&#10;Description automatically generated">
            <a:extLst>
              <a:ext uri="{FF2B5EF4-FFF2-40B4-BE49-F238E27FC236}">
                <a16:creationId xmlns:a16="http://schemas.microsoft.com/office/drawing/2014/main" id="{137F57C2-DFD2-22A7-76C2-4879A3225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6657" y="882577"/>
            <a:ext cx="5088030" cy="3714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516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" name="Google Shape;501;p49"/>
          <p:cNvGrpSpPr/>
          <p:nvPr/>
        </p:nvGrpSpPr>
        <p:grpSpPr>
          <a:xfrm rot="816672">
            <a:off x="8164988" y="429264"/>
            <a:ext cx="515984" cy="525811"/>
            <a:chOff x="-1040000" y="1066475"/>
            <a:chExt cx="478250" cy="487325"/>
          </a:xfrm>
        </p:grpSpPr>
        <p:sp>
          <p:nvSpPr>
            <p:cNvPr id="502" name="Google Shape;502;p49"/>
            <p:cNvSpPr/>
            <p:nvPr/>
          </p:nvSpPr>
          <p:spPr>
            <a:xfrm>
              <a:off x="-997125" y="1066475"/>
              <a:ext cx="435375" cy="487325"/>
            </a:xfrm>
            <a:custGeom>
              <a:avLst/>
              <a:gdLst/>
              <a:ahLst/>
              <a:cxnLst/>
              <a:rect l="l" t="t" r="r" b="b"/>
              <a:pathLst>
                <a:path w="17415" h="19493" extrusionOk="0">
                  <a:moveTo>
                    <a:pt x="8707" y="0"/>
                  </a:moveTo>
                  <a:cubicBezTo>
                    <a:pt x="8620" y="0"/>
                    <a:pt x="8533" y="23"/>
                    <a:pt x="8457" y="67"/>
                  </a:cubicBezTo>
                  <a:lnTo>
                    <a:pt x="321" y="4804"/>
                  </a:lnTo>
                  <a:cubicBezTo>
                    <a:pt x="0" y="5001"/>
                    <a:pt x="0" y="5473"/>
                    <a:pt x="321" y="5661"/>
                  </a:cubicBezTo>
                  <a:lnTo>
                    <a:pt x="3462" y="7490"/>
                  </a:lnTo>
                  <a:lnTo>
                    <a:pt x="2846" y="7846"/>
                  </a:lnTo>
                  <a:lnTo>
                    <a:pt x="321" y="9318"/>
                  </a:lnTo>
                  <a:cubicBezTo>
                    <a:pt x="0" y="9506"/>
                    <a:pt x="0" y="9978"/>
                    <a:pt x="321" y="10175"/>
                  </a:cubicBezTo>
                  <a:lnTo>
                    <a:pt x="3462" y="12004"/>
                  </a:lnTo>
                  <a:lnTo>
                    <a:pt x="2846" y="12360"/>
                  </a:lnTo>
                  <a:lnTo>
                    <a:pt x="321" y="13832"/>
                  </a:lnTo>
                  <a:cubicBezTo>
                    <a:pt x="0" y="14020"/>
                    <a:pt x="0" y="14493"/>
                    <a:pt x="321" y="14680"/>
                  </a:cubicBezTo>
                  <a:lnTo>
                    <a:pt x="8457" y="19426"/>
                  </a:lnTo>
                  <a:cubicBezTo>
                    <a:pt x="8533" y="19470"/>
                    <a:pt x="8620" y="19493"/>
                    <a:pt x="8707" y="19493"/>
                  </a:cubicBezTo>
                  <a:cubicBezTo>
                    <a:pt x="8794" y="19493"/>
                    <a:pt x="8881" y="19470"/>
                    <a:pt x="8957" y="19426"/>
                  </a:cubicBezTo>
                  <a:lnTo>
                    <a:pt x="17093" y="14680"/>
                  </a:lnTo>
                  <a:cubicBezTo>
                    <a:pt x="17414" y="14493"/>
                    <a:pt x="17414" y="14020"/>
                    <a:pt x="17093" y="13832"/>
                  </a:cubicBezTo>
                  <a:lnTo>
                    <a:pt x="14568" y="12360"/>
                  </a:lnTo>
                  <a:lnTo>
                    <a:pt x="13953" y="12004"/>
                  </a:lnTo>
                  <a:lnTo>
                    <a:pt x="17093" y="10175"/>
                  </a:lnTo>
                  <a:cubicBezTo>
                    <a:pt x="17414" y="9978"/>
                    <a:pt x="17414" y="9506"/>
                    <a:pt x="17093" y="9318"/>
                  </a:cubicBezTo>
                  <a:lnTo>
                    <a:pt x="14568" y="7846"/>
                  </a:lnTo>
                  <a:lnTo>
                    <a:pt x="13953" y="7490"/>
                  </a:lnTo>
                  <a:lnTo>
                    <a:pt x="17093" y="5661"/>
                  </a:lnTo>
                  <a:cubicBezTo>
                    <a:pt x="17414" y="5473"/>
                    <a:pt x="17414" y="5001"/>
                    <a:pt x="17093" y="4804"/>
                  </a:cubicBezTo>
                  <a:lnTo>
                    <a:pt x="8957" y="67"/>
                  </a:lnTo>
                  <a:cubicBezTo>
                    <a:pt x="8881" y="23"/>
                    <a:pt x="8794" y="0"/>
                    <a:pt x="8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3" name="Google Shape;503;p49"/>
            <p:cNvGrpSpPr/>
            <p:nvPr/>
          </p:nvGrpSpPr>
          <p:grpSpPr>
            <a:xfrm>
              <a:off x="-1040000" y="1072000"/>
              <a:ext cx="423325" cy="476250"/>
              <a:chOff x="505300" y="1002625"/>
              <a:chExt cx="423325" cy="476250"/>
            </a:xfrm>
          </p:grpSpPr>
          <p:sp>
            <p:nvSpPr>
              <p:cNvPr id="504" name="Google Shape;504;p49"/>
              <p:cNvSpPr/>
              <p:nvPr/>
            </p:nvSpPr>
            <p:spPr>
              <a:xfrm>
                <a:off x="505300" y="1002625"/>
                <a:ext cx="42332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16933" h="19050" extrusionOk="0">
                    <a:moveTo>
                      <a:pt x="8466" y="1"/>
                    </a:moveTo>
                    <a:cubicBezTo>
                      <a:pt x="8337" y="1"/>
                      <a:pt x="8208" y="34"/>
                      <a:pt x="8092" y="101"/>
                    </a:cubicBezTo>
                    <a:lnTo>
                      <a:pt x="375" y="4597"/>
                    </a:lnTo>
                    <a:cubicBezTo>
                      <a:pt x="143" y="4731"/>
                      <a:pt x="0" y="4972"/>
                      <a:pt x="0" y="5249"/>
                    </a:cubicBezTo>
                    <a:cubicBezTo>
                      <a:pt x="0" y="5516"/>
                      <a:pt x="143" y="5757"/>
                      <a:pt x="375" y="5891"/>
                    </a:cubicBezTo>
                    <a:lnTo>
                      <a:pt x="2935" y="7381"/>
                    </a:lnTo>
                    <a:lnTo>
                      <a:pt x="375" y="8879"/>
                    </a:lnTo>
                    <a:cubicBezTo>
                      <a:pt x="143" y="9013"/>
                      <a:pt x="0" y="9254"/>
                      <a:pt x="0" y="9522"/>
                    </a:cubicBezTo>
                    <a:cubicBezTo>
                      <a:pt x="0" y="9789"/>
                      <a:pt x="143" y="10030"/>
                      <a:pt x="375" y="10173"/>
                    </a:cubicBezTo>
                    <a:lnTo>
                      <a:pt x="2935" y="11663"/>
                    </a:lnTo>
                    <a:lnTo>
                      <a:pt x="375" y="13162"/>
                    </a:lnTo>
                    <a:cubicBezTo>
                      <a:pt x="143" y="13295"/>
                      <a:pt x="0" y="13536"/>
                      <a:pt x="0" y="13804"/>
                    </a:cubicBezTo>
                    <a:cubicBezTo>
                      <a:pt x="0" y="14071"/>
                      <a:pt x="143" y="14312"/>
                      <a:pt x="375" y="14446"/>
                    </a:cubicBezTo>
                    <a:lnTo>
                      <a:pt x="8092" y="18942"/>
                    </a:lnTo>
                    <a:cubicBezTo>
                      <a:pt x="8208" y="19014"/>
                      <a:pt x="8333" y="19049"/>
                      <a:pt x="8466" y="19049"/>
                    </a:cubicBezTo>
                    <a:cubicBezTo>
                      <a:pt x="8600" y="19049"/>
                      <a:pt x="8725" y="19014"/>
                      <a:pt x="8841" y="18942"/>
                    </a:cubicBezTo>
                    <a:lnTo>
                      <a:pt x="12766" y="16659"/>
                    </a:lnTo>
                    <a:cubicBezTo>
                      <a:pt x="12900" y="16587"/>
                      <a:pt x="12945" y="16409"/>
                      <a:pt x="12865" y="16284"/>
                    </a:cubicBezTo>
                    <a:cubicBezTo>
                      <a:pt x="12810" y="16193"/>
                      <a:pt x="12714" y="16143"/>
                      <a:pt x="12616" y="16143"/>
                    </a:cubicBezTo>
                    <a:cubicBezTo>
                      <a:pt x="12570" y="16143"/>
                      <a:pt x="12524" y="16154"/>
                      <a:pt x="12481" y="16177"/>
                    </a:cubicBezTo>
                    <a:lnTo>
                      <a:pt x="8565" y="18461"/>
                    </a:lnTo>
                    <a:cubicBezTo>
                      <a:pt x="8533" y="18478"/>
                      <a:pt x="8500" y="18487"/>
                      <a:pt x="8466" y="18487"/>
                    </a:cubicBezTo>
                    <a:cubicBezTo>
                      <a:pt x="8433" y="18487"/>
                      <a:pt x="8400" y="18478"/>
                      <a:pt x="8368" y="18461"/>
                    </a:cubicBezTo>
                    <a:lnTo>
                      <a:pt x="652" y="13964"/>
                    </a:lnTo>
                    <a:cubicBezTo>
                      <a:pt x="571" y="13920"/>
                      <a:pt x="562" y="13840"/>
                      <a:pt x="562" y="13804"/>
                    </a:cubicBezTo>
                    <a:cubicBezTo>
                      <a:pt x="562" y="13768"/>
                      <a:pt x="571" y="13688"/>
                      <a:pt x="652" y="13643"/>
                    </a:cubicBezTo>
                    <a:lnTo>
                      <a:pt x="3489" y="11984"/>
                    </a:lnTo>
                    <a:lnTo>
                      <a:pt x="4693" y="12689"/>
                    </a:lnTo>
                    <a:cubicBezTo>
                      <a:pt x="4737" y="12715"/>
                      <a:pt x="4791" y="12724"/>
                      <a:pt x="4836" y="12724"/>
                    </a:cubicBezTo>
                    <a:cubicBezTo>
                      <a:pt x="4934" y="12724"/>
                      <a:pt x="5023" y="12680"/>
                      <a:pt x="5076" y="12591"/>
                    </a:cubicBezTo>
                    <a:cubicBezTo>
                      <a:pt x="5157" y="12457"/>
                      <a:pt x="5112" y="12287"/>
                      <a:pt x="4978" y="12207"/>
                    </a:cubicBezTo>
                    <a:lnTo>
                      <a:pt x="652" y="9691"/>
                    </a:lnTo>
                    <a:cubicBezTo>
                      <a:pt x="571" y="9638"/>
                      <a:pt x="562" y="9557"/>
                      <a:pt x="562" y="9522"/>
                    </a:cubicBezTo>
                    <a:cubicBezTo>
                      <a:pt x="562" y="9495"/>
                      <a:pt x="571" y="9406"/>
                      <a:pt x="652" y="9361"/>
                    </a:cubicBezTo>
                    <a:lnTo>
                      <a:pt x="3489" y="7711"/>
                    </a:lnTo>
                    <a:lnTo>
                      <a:pt x="4613" y="8362"/>
                    </a:lnTo>
                    <a:cubicBezTo>
                      <a:pt x="4655" y="8385"/>
                      <a:pt x="4702" y="8396"/>
                      <a:pt x="4748" y="8396"/>
                    </a:cubicBezTo>
                    <a:cubicBezTo>
                      <a:pt x="4846" y="8396"/>
                      <a:pt x="4942" y="8346"/>
                      <a:pt x="4996" y="8255"/>
                    </a:cubicBezTo>
                    <a:cubicBezTo>
                      <a:pt x="5068" y="8121"/>
                      <a:pt x="5023" y="7952"/>
                      <a:pt x="4889" y="7880"/>
                    </a:cubicBezTo>
                    <a:lnTo>
                      <a:pt x="652" y="5409"/>
                    </a:lnTo>
                    <a:cubicBezTo>
                      <a:pt x="571" y="5356"/>
                      <a:pt x="562" y="5275"/>
                      <a:pt x="562" y="5249"/>
                    </a:cubicBezTo>
                    <a:cubicBezTo>
                      <a:pt x="562" y="5213"/>
                      <a:pt x="571" y="5133"/>
                      <a:pt x="652" y="5079"/>
                    </a:cubicBezTo>
                    <a:lnTo>
                      <a:pt x="8368" y="583"/>
                    </a:lnTo>
                    <a:cubicBezTo>
                      <a:pt x="8400" y="565"/>
                      <a:pt x="8433" y="556"/>
                      <a:pt x="8466" y="556"/>
                    </a:cubicBezTo>
                    <a:cubicBezTo>
                      <a:pt x="8500" y="556"/>
                      <a:pt x="8533" y="565"/>
                      <a:pt x="8565" y="583"/>
                    </a:cubicBezTo>
                    <a:lnTo>
                      <a:pt x="16281" y="5079"/>
                    </a:lnTo>
                    <a:cubicBezTo>
                      <a:pt x="16362" y="5133"/>
                      <a:pt x="16371" y="5213"/>
                      <a:pt x="16371" y="5249"/>
                    </a:cubicBezTo>
                    <a:cubicBezTo>
                      <a:pt x="16371" y="5275"/>
                      <a:pt x="16362" y="5356"/>
                      <a:pt x="16281" y="5409"/>
                    </a:cubicBezTo>
                    <a:lnTo>
                      <a:pt x="8565" y="9905"/>
                    </a:lnTo>
                    <a:cubicBezTo>
                      <a:pt x="8533" y="9923"/>
                      <a:pt x="8500" y="9932"/>
                      <a:pt x="8466" y="9932"/>
                    </a:cubicBezTo>
                    <a:cubicBezTo>
                      <a:pt x="8433" y="9932"/>
                      <a:pt x="8400" y="9923"/>
                      <a:pt x="8368" y="9905"/>
                    </a:cubicBezTo>
                    <a:lnTo>
                      <a:pt x="5906" y="8469"/>
                    </a:lnTo>
                    <a:cubicBezTo>
                      <a:pt x="5863" y="8443"/>
                      <a:pt x="5816" y="8431"/>
                      <a:pt x="5769" y="8431"/>
                    </a:cubicBezTo>
                    <a:cubicBezTo>
                      <a:pt x="5673" y="8431"/>
                      <a:pt x="5580" y="8483"/>
                      <a:pt x="5531" y="8567"/>
                    </a:cubicBezTo>
                    <a:cubicBezTo>
                      <a:pt x="5451" y="8701"/>
                      <a:pt x="5496" y="8871"/>
                      <a:pt x="5630" y="8951"/>
                    </a:cubicBezTo>
                    <a:lnTo>
                      <a:pt x="8092" y="10387"/>
                    </a:lnTo>
                    <a:cubicBezTo>
                      <a:pt x="8208" y="10458"/>
                      <a:pt x="8333" y="10485"/>
                      <a:pt x="8466" y="10485"/>
                    </a:cubicBezTo>
                    <a:cubicBezTo>
                      <a:pt x="8600" y="10485"/>
                      <a:pt x="8725" y="10458"/>
                      <a:pt x="8841" y="10387"/>
                    </a:cubicBezTo>
                    <a:lnTo>
                      <a:pt x="13444" y="7711"/>
                    </a:lnTo>
                    <a:lnTo>
                      <a:pt x="16281" y="9361"/>
                    </a:lnTo>
                    <a:cubicBezTo>
                      <a:pt x="16362" y="9406"/>
                      <a:pt x="16371" y="9495"/>
                      <a:pt x="16371" y="9522"/>
                    </a:cubicBezTo>
                    <a:cubicBezTo>
                      <a:pt x="16371" y="9557"/>
                      <a:pt x="16362" y="9638"/>
                      <a:pt x="16281" y="9691"/>
                    </a:cubicBezTo>
                    <a:lnTo>
                      <a:pt x="8565" y="14187"/>
                    </a:lnTo>
                    <a:cubicBezTo>
                      <a:pt x="8533" y="14205"/>
                      <a:pt x="8500" y="14214"/>
                      <a:pt x="8466" y="14214"/>
                    </a:cubicBezTo>
                    <a:cubicBezTo>
                      <a:pt x="8433" y="14214"/>
                      <a:pt x="8400" y="14205"/>
                      <a:pt x="8368" y="14187"/>
                    </a:cubicBezTo>
                    <a:lnTo>
                      <a:pt x="5995" y="12796"/>
                    </a:lnTo>
                    <a:cubicBezTo>
                      <a:pt x="5953" y="12773"/>
                      <a:pt x="5906" y="12762"/>
                      <a:pt x="5860" y="12762"/>
                    </a:cubicBezTo>
                    <a:cubicBezTo>
                      <a:pt x="5762" y="12762"/>
                      <a:pt x="5666" y="12812"/>
                      <a:pt x="5612" y="12903"/>
                    </a:cubicBezTo>
                    <a:cubicBezTo>
                      <a:pt x="5531" y="13037"/>
                      <a:pt x="5585" y="13206"/>
                      <a:pt x="5710" y="13277"/>
                    </a:cubicBezTo>
                    <a:lnTo>
                      <a:pt x="8092" y="14669"/>
                    </a:lnTo>
                    <a:cubicBezTo>
                      <a:pt x="8208" y="14732"/>
                      <a:pt x="8333" y="14767"/>
                      <a:pt x="8466" y="14767"/>
                    </a:cubicBezTo>
                    <a:cubicBezTo>
                      <a:pt x="8600" y="14767"/>
                      <a:pt x="8725" y="14732"/>
                      <a:pt x="8841" y="14669"/>
                    </a:cubicBezTo>
                    <a:lnTo>
                      <a:pt x="13444" y="11984"/>
                    </a:lnTo>
                    <a:lnTo>
                      <a:pt x="16281" y="13643"/>
                    </a:lnTo>
                    <a:cubicBezTo>
                      <a:pt x="16362" y="13688"/>
                      <a:pt x="16371" y="13768"/>
                      <a:pt x="16371" y="13804"/>
                    </a:cubicBezTo>
                    <a:cubicBezTo>
                      <a:pt x="16371" y="13840"/>
                      <a:pt x="16362" y="13920"/>
                      <a:pt x="16281" y="13964"/>
                    </a:cubicBezTo>
                    <a:lnTo>
                      <a:pt x="13498" y="15588"/>
                    </a:lnTo>
                    <a:cubicBezTo>
                      <a:pt x="13364" y="15668"/>
                      <a:pt x="13320" y="15838"/>
                      <a:pt x="13400" y="15972"/>
                    </a:cubicBezTo>
                    <a:cubicBezTo>
                      <a:pt x="13453" y="16061"/>
                      <a:pt x="13543" y="16105"/>
                      <a:pt x="13641" y="16105"/>
                    </a:cubicBezTo>
                    <a:cubicBezTo>
                      <a:pt x="13685" y="16105"/>
                      <a:pt x="13739" y="16097"/>
                      <a:pt x="13783" y="16070"/>
                    </a:cubicBezTo>
                    <a:lnTo>
                      <a:pt x="16558" y="14446"/>
                    </a:lnTo>
                    <a:cubicBezTo>
                      <a:pt x="16790" y="14312"/>
                      <a:pt x="16933" y="14071"/>
                      <a:pt x="16933" y="13804"/>
                    </a:cubicBezTo>
                    <a:cubicBezTo>
                      <a:pt x="16933" y="13536"/>
                      <a:pt x="16790" y="13295"/>
                      <a:pt x="16558" y="13162"/>
                    </a:cubicBezTo>
                    <a:lnTo>
                      <a:pt x="13998" y="11663"/>
                    </a:lnTo>
                    <a:lnTo>
                      <a:pt x="16558" y="10173"/>
                    </a:lnTo>
                    <a:cubicBezTo>
                      <a:pt x="16790" y="10030"/>
                      <a:pt x="16933" y="9789"/>
                      <a:pt x="16933" y="9522"/>
                    </a:cubicBezTo>
                    <a:cubicBezTo>
                      <a:pt x="16933" y="9254"/>
                      <a:pt x="16790" y="9013"/>
                      <a:pt x="16558" y="8879"/>
                    </a:cubicBezTo>
                    <a:lnTo>
                      <a:pt x="13998" y="7381"/>
                    </a:lnTo>
                    <a:lnTo>
                      <a:pt x="16558" y="5891"/>
                    </a:lnTo>
                    <a:cubicBezTo>
                      <a:pt x="16790" y="5757"/>
                      <a:pt x="16933" y="5516"/>
                      <a:pt x="16933" y="5249"/>
                    </a:cubicBezTo>
                    <a:cubicBezTo>
                      <a:pt x="16933" y="4972"/>
                      <a:pt x="16790" y="4731"/>
                      <a:pt x="16558" y="4597"/>
                    </a:cubicBezTo>
                    <a:lnTo>
                      <a:pt x="8841" y="101"/>
                    </a:lnTo>
                    <a:cubicBezTo>
                      <a:pt x="8725" y="34"/>
                      <a:pt x="8596" y="1"/>
                      <a:pt x="84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49"/>
              <p:cNvSpPr/>
              <p:nvPr/>
            </p:nvSpPr>
            <p:spPr>
              <a:xfrm>
                <a:off x="678800" y="1084750"/>
                <a:ext cx="27475" cy="25900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1036" extrusionOk="0">
                    <a:moveTo>
                      <a:pt x="313" y="1"/>
                    </a:moveTo>
                    <a:cubicBezTo>
                      <a:pt x="242" y="1"/>
                      <a:pt x="170" y="28"/>
                      <a:pt x="117" y="81"/>
                    </a:cubicBezTo>
                    <a:cubicBezTo>
                      <a:pt x="1" y="188"/>
                      <a:pt x="1" y="367"/>
                      <a:pt x="117" y="474"/>
                    </a:cubicBezTo>
                    <a:lnTo>
                      <a:pt x="590" y="956"/>
                    </a:lnTo>
                    <a:cubicBezTo>
                      <a:pt x="643" y="1009"/>
                      <a:pt x="715" y="1036"/>
                      <a:pt x="786" y="1036"/>
                    </a:cubicBezTo>
                    <a:cubicBezTo>
                      <a:pt x="857" y="1036"/>
                      <a:pt x="929" y="1009"/>
                      <a:pt x="982" y="956"/>
                    </a:cubicBezTo>
                    <a:cubicBezTo>
                      <a:pt x="1098" y="848"/>
                      <a:pt x="1098" y="670"/>
                      <a:pt x="982" y="563"/>
                    </a:cubicBezTo>
                    <a:lnTo>
                      <a:pt x="509" y="81"/>
                    </a:lnTo>
                    <a:cubicBezTo>
                      <a:pt x="456" y="28"/>
                      <a:pt x="385" y="1"/>
                      <a:pt x="31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49"/>
              <p:cNvSpPr/>
              <p:nvPr/>
            </p:nvSpPr>
            <p:spPr>
              <a:xfrm>
                <a:off x="679475" y="1125800"/>
                <a:ext cx="749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554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4"/>
                      <a:pt x="286" y="554"/>
                    </a:cubicBezTo>
                    <a:lnTo>
                      <a:pt x="2713" y="554"/>
                    </a:lnTo>
                    <a:cubicBezTo>
                      <a:pt x="2873" y="554"/>
                      <a:pt x="2998" y="429"/>
                      <a:pt x="2998" y="277"/>
                    </a:cubicBezTo>
                    <a:cubicBezTo>
                      <a:pt x="2998" y="125"/>
                      <a:pt x="2873" y="0"/>
                      <a:pt x="271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49"/>
              <p:cNvSpPr/>
              <p:nvPr/>
            </p:nvSpPr>
            <p:spPr>
              <a:xfrm>
                <a:off x="679475" y="1150100"/>
                <a:ext cx="749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554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29"/>
                      <a:pt x="126" y="554"/>
                      <a:pt x="286" y="554"/>
                    </a:cubicBezTo>
                    <a:lnTo>
                      <a:pt x="2713" y="554"/>
                    </a:lnTo>
                    <a:cubicBezTo>
                      <a:pt x="2873" y="554"/>
                      <a:pt x="2998" y="429"/>
                      <a:pt x="2998" y="277"/>
                    </a:cubicBezTo>
                    <a:cubicBezTo>
                      <a:pt x="2998" y="126"/>
                      <a:pt x="2873" y="1"/>
                      <a:pt x="271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" name="Google Shape;444;p47">
            <a:extLst>
              <a:ext uri="{FF2B5EF4-FFF2-40B4-BE49-F238E27FC236}">
                <a16:creationId xmlns:a16="http://schemas.microsoft.com/office/drawing/2014/main" id="{63FAD32A-8B61-A5E9-62E3-94128D967029}"/>
              </a:ext>
            </a:extLst>
          </p:cNvPr>
          <p:cNvSpPr txBox="1">
            <a:spLocks/>
          </p:cNvSpPr>
          <p:nvPr/>
        </p:nvSpPr>
        <p:spPr>
          <a:xfrm>
            <a:off x="752611" y="435592"/>
            <a:ext cx="792304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 lang="en" sz="2400" dirty="0">
              <a:latin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480628-0FC2-71E4-C6F1-D809054B6EB2}"/>
              </a:ext>
            </a:extLst>
          </p:cNvPr>
          <p:cNvSpPr txBox="1"/>
          <p:nvPr/>
        </p:nvSpPr>
        <p:spPr>
          <a:xfrm>
            <a:off x="981198" y="1563832"/>
            <a:ext cx="708511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800" dirty="0">
              <a:solidFill>
                <a:srgbClr val="1C1E21"/>
              </a:solidFill>
              <a:latin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DB1B52-F6D8-ADA9-23A4-0A3C21E52CE1}"/>
              </a:ext>
            </a:extLst>
          </p:cNvPr>
          <p:cNvSpPr txBox="1"/>
          <p:nvPr/>
        </p:nvSpPr>
        <p:spPr>
          <a:xfrm>
            <a:off x="869868" y="717715"/>
            <a:ext cx="8042563" cy="22159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2B2B2B"/>
                </a:solidFill>
                <a:latin typeface="Times New Roman"/>
              </a:rPr>
              <a:t>Document Database</a:t>
            </a:r>
            <a:endParaRPr lang="en-US" sz="2400">
              <a:latin typeface="Times New Roman"/>
            </a:endParaRPr>
          </a:p>
          <a:p>
            <a:endParaRPr lang="en-US" sz="2400" b="1" dirty="0">
              <a:solidFill>
                <a:srgbClr val="2B2B2B"/>
              </a:solidFill>
              <a:latin typeface="Times New Roman"/>
            </a:endParaRPr>
          </a:p>
          <a:p>
            <a:r>
              <a:rPr lang="en-US" sz="1500" dirty="0">
                <a:solidFill>
                  <a:srgbClr val="2B2B2B"/>
                </a:solidFill>
                <a:latin typeface="Times New Roman"/>
              </a:rPr>
              <a:t>-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Giới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thiệu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: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Mỗi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object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sẽ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được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lưu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trữ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trong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database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dưới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dạng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một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document.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Dữ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liệu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sẽ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được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lưu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trữ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dưới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dạng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BSON/JSON/XML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dưới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database.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Dữ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liệu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không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schema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cứng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như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SQL, do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đó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ta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có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thể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thêm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/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sửa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field,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thay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đổi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table,…</a:t>
            </a:r>
            <a:endParaRPr lang="en-US" sz="1500">
              <a:latin typeface="Times New Roman"/>
            </a:endParaRPr>
          </a:p>
          <a:p>
            <a:r>
              <a:rPr lang="en-US" sz="1500" dirty="0">
                <a:solidFill>
                  <a:srgbClr val="2B2B2B"/>
                </a:solidFill>
                <a:latin typeface="Times New Roman"/>
              </a:rPr>
              <a:t>- Database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tiêu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biểu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: MongoDB,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RavenDB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, CouchDB,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TerraStone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, </a:t>
            </a:r>
            <a:r>
              <a:rPr lang="en-US" sz="1500" dirty="0" err="1">
                <a:solidFill>
                  <a:srgbClr val="2B2B2B"/>
                </a:solidFill>
                <a:latin typeface="Times New Roman"/>
              </a:rPr>
              <a:t>OrientDB</a:t>
            </a:r>
            <a:endParaRPr lang="en-US" sz="1500">
              <a:latin typeface="Times New Roman"/>
            </a:endParaRPr>
          </a:p>
          <a:p>
            <a:r>
              <a:rPr lang="en-US" sz="1500" dirty="0">
                <a:solidFill>
                  <a:srgbClr val="2B2B2B"/>
                </a:solidFill>
                <a:latin typeface="Times New Roman"/>
              </a:rPr>
              <a:t>-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Ứng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dụng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: Do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nhanh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và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linh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động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, document database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thường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đóng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vài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trò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làm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database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cho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các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ứng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dụng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prototype, big data, e-commerce, CMS.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Ngoài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ra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, ta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còn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dùng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nó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để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lưu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log </a:t>
            </a:r>
            <a:r>
              <a:rPr lang="en-US" sz="1500" err="1">
                <a:solidFill>
                  <a:srgbClr val="2B2B2B"/>
                </a:solidFill>
                <a:latin typeface="Times New Roman"/>
              </a:rPr>
              <a:t>hoặc</a:t>
            </a:r>
            <a:r>
              <a:rPr lang="en-US" sz="1500" dirty="0">
                <a:solidFill>
                  <a:srgbClr val="2B2B2B"/>
                </a:solidFill>
                <a:latin typeface="Times New Roman"/>
              </a:rPr>
              <a:t> history. </a:t>
            </a:r>
            <a:endParaRPr lang="en-US" sz="1500">
              <a:latin typeface="Times New Roman"/>
            </a:endParaRPr>
          </a:p>
        </p:txBody>
      </p:sp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E96128B6-87D5-918F-7D91-33EF37954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0523" y="3011755"/>
            <a:ext cx="3742954" cy="1881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3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830A93B-D4BF-53B1-4237-924B86A28666}"/>
              </a:ext>
            </a:extLst>
          </p:cNvPr>
          <p:cNvSpPr txBox="1"/>
          <p:nvPr/>
        </p:nvSpPr>
        <p:spPr>
          <a:xfrm>
            <a:off x="1010888" y="695449"/>
            <a:ext cx="7122223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2B2B2B"/>
                </a:solidFill>
                <a:latin typeface="Times New Roman"/>
              </a:rPr>
              <a:t>Graph Database</a:t>
            </a:r>
            <a:endParaRPr lang="en-US" sz="2400" b="1" dirty="0">
              <a:latin typeface="Times New Roman"/>
            </a:endParaRPr>
          </a:p>
          <a:p>
            <a:endParaRPr lang="en-US" sz="2400" b="1" dirty="0">
              <a:solidFill>
                <a:srgbClr val="2B2B2B"/>
              </a:solidFill>
              <a:latin typeface="Times New Roman"/>
            </a:endParaRPr>
          </a:p>
          <a:p>
            <a:r>
              <a:rPr lang="en-US" dirty="0" err="1">
                <a:solidFill>
                  <a:srgbClr val="2B2B2B"/>
                </a:solidFill>
                <a:latin typeface="Times New Roman"/>
              </a:rPr>
              <a:t>Giới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thiệu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: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Dữ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liệu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trong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graph database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được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lưu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dưới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dạng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các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node.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Mỗi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node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sẽ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có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1 label, 1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số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properties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như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một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row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trong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SQL. Các node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này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được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kết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nối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với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nhau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bằng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các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relationship.</a:t>
            </a:r>
          </a:p>
          <a:p>
            <a:r>
              <a:rPr lang="en-US" dirty="0">
                <a:solidFill>
                  <a:srgbClr val="2B2B2B"/>
                </a:solidFill>
                <a:latin typeface="Times New Roman"/>
              </a:rPr>
              <a:t>Database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tiêu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biểu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: Neo4j,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InfiniteGraph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,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OrientDB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, HYPERGRAPHDB</a:t>
            </a:r>
            <a:endParaRPr lang="en-US">
              <a:latin typeface="Times New Roman"/>
            </a:endParaRPr>
          </a:p>
          <a:p>
            <a:r>
              <a:rPr lang="en-US" dirty="0" err="1">
                <a:solidFill>
                  <a:srgbClr val="2B2B2B"/>
                </a:solidFill>
                <a:latin typeface="Times New Roman"/>
              </a:rPr>
              <a:t>Ứng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dụng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: Khi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cần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truy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vấn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các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mối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quan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hệ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, graph database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truy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vấn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nhanh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và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dễ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hơn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nhiều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so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với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database.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Nó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được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dùng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trong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các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hệ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thống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: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mạng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nơ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ron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,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chuyển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tiền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bạc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,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mạng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xã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hội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,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giới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thiệu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sản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rgbClr val="2B2B2B"/>
                </a:solidFill>
                <a:latin typeface="Times New Roman"/>
              </a:rPr>
              <a:t>phẩm</a:t>
            </a:r>
            <a:r>
              <a:rPr lang="en-US" dirty="0">
                <a:solidFill>
                  <a:srgbClr val="2B2B2B"/>
                </a:solidFill>
                <a:latin typeface="Times New Roman"/>
              </a:rPr>
              <a:t>… </a:t>
            </a:r>
            <a:endParaRPr lang="en-US" dirty="0">
              <a:latin typeface="Times New Roman"/>
            </a:endParaRPr>
          </a:p>
        </p:txBody>
      </p:sp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9D6D008C-92F8-E84B-9F10-B9BDB4E674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3669" y="2651414"/>
            <a:ext cx="3869006" cy="235675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oftware Development App Pitch Deck by Slidesgo">
  <a:themeElements>
    <a:clrScheme name="Simple Light">
      <a:dk1>
        <a:srgbClr val="000000"/>
      </a:dk1>
      <a:lt1>
        <a:srgbClr val="FFFFFF"/>
      </a:lt1>
      <a:dk2>
        <a:srgbClr val="F3F3F3"/>
      </a:dk2>
      <a:lt2>
        <a:srgbClr val="95FFD4"/>
      </a:lt2>
      <a:accent1>
        <a:srgbClr val="6178F6"/>
      </a:accent1>
      <a:accent2>
        <a:srgbClr val="F8FFEA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2068</Words>
  <Application>Microsoft Office PowerPoint</Application>
  <PresentationFormat>On-screen Show (16:9)</PresentationFormat>
  <Paragraphs>334</Paragraphs>
  <Slides>33</Slides>
  <Notes>33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Software Development App Pitch Deck by Slidesgo</vt:lpstr>
      <vt:lpstr>Cở sở dữ liệu Phân tán OrientDB </vt:lpstr>
      <vt:lpstr>Nội Dung </vt:lpstr>
      <vt:lpstr>1.OrientDB</vt:lpstr>
      <vt:lpstr>2.Lịch sử hình thành.</vt:lpstr>
      <vt:lpstr>3.Tác giả, tổ chức quản lý </vt:lpstr>
      <vt:lpstr>PowerPoint Presentation</vt:lpstr>
      <vt:lpstr>PowerPoint Presentation</vt:lpstr>
      <vt:lpstr>PowerPoint Presentation</vt:lpstr>
      <vt:lpstr>PowerPoint Presentation</vt:lpstr>
      <vt:lpstr>Ngôn ngữ thao tác với dữ liệu</vt:lpstr>
      <vt:lpstr>Ngôn ngữ thao tác với dữ liệu</vt:lpstr>
      <vt:lpstr>Ngôn ngữ thao tác với dữ liệu</vt:lpstr>
      <vt:lpstr>Ngôn ngữ thao tác với dữ liệu</vt:lpstr>
      <vt:lpstr>Ngôn ngữ thao tác với dữ liệu</vt:lpstr>
      <vt:lpstr>Ngôn ngữ thao tác với dữ liệu</vt:lpstr>
      <vt:lpstr>Ngôn ngữ thao tác với dữ liệu</vt:lpstr>
      <vt:lpstr>Ngôn ngữ thao tác với dữ liệu</vt:lpstr>
      <vt:lpstr>Ngôn ngữ thao tác với dữ liệu</vt:lpstr>
      <vt:lpstr>Ngôn ngữ thao tác với dữ liệu</vt:lpstr>
      <vt:lpstr>PowerPoint Presentation</vt:lpstr>
      <vt:lpstr>II. Hướng dẫn cài đặt</vt:lpstr>
      <vt:lpstr>Cài đặt trên một máy</vt:lpstr>
      <vt:lpstr>Cài đặt trên một máy:</vt:lpstr>
      <vt:lpstr>Cài đặt trên một máy:</vt:lpstr>
      <vt:lpstr>Cài đặt trên một máy:</vt:lpstr>
      <vt:lpstr>Cài đặt trên cụm máy phân tán:</vt:lpstr>
      <vt:lpstr>Cài đặt trên cụm máy phân tán:</vt:lpstr>
      <vt:lpstr>Cài đặt trên cụm máy phân tán:</vt:lpstr>
      <vt:lpstr>Cài đặt trên cụm máy phân tán:</vt:lpstr>
      <vt:lpstr>Cài đặt trên cụm máy phân tán:</vt:lpstr>
      <vt:lpstr>Cài đặt trên cụm máy phân tán:</vt:lpstr>
      <vt:lpstr>PowerPoint Presentation</vt:lpstr>
      <vt:lpstr>Thank you for your attention ♥♥♥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Cở sở dữ liệu Phân tán OrientDB </dc:title>
  <cp:lastModifiedBy>Duy Khánh Trần</cp:lastModifiedBy>
  <cp:revision>756</cp:revision>
  <dcterms:modified xsi:type="dcterms:W3CDTF">2022-12-18T14:19:53Z</dcterms:modified>
</cp:coreProperties>
</file>